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theme/theme9.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0.xml" ContentType="application/vnd.openxmlformats-officedocument.theme+xml"/>
  <Override PartName="/ppt/slideLayouts/slideLayout28.xml" ContentType="application/vnd.openxmlformats-officedocument.presentationml.slideLayout+xml"/>
  <Override PartName="/ppt/theme/theme11.xml" ContentType="application/vnd.openxmlformats-officedocument.theme+xml"/>
  <Override PartName="/ppt/slideLayouts/slideLayout29.xml" ContentType="application/vnd.openxmlformats-officedocument.presentationml.slideLayout+xml"/>
  <Override PartName="/ppt/theme/theme12.xml" ContentType="application/vnd.openxmlformats-officedocument.theme+xml"/>
  <Override PartName="/ppt/slideLayouts/slideLayout3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1" r:id="rId2"/>
    <p:sldMasterId id="2147483659" r:id="rId3"/>
    <p:sldMasterId id="2147483666" r:id="rId4"/>
    <p:sldMasterId id="2147483669" r:id="rId5"/>
    <p:sldMasterId id="2147483671" r:id="rId6"/>
    <p:sldMasterId id="2147483675" r:id="rId7"/>
    <p:sldMasterId id="2147483677" r:id="rId8"/>
    <p:sldMasterId id="2147483679" r:id="rId9"/>
    <p:sldMasterId id="2147483681" r:id="rId10"/>
    <p:sldMasterId id="2147483685" r:id="rId11"/>
    <p:sldMasterId id="2147483687" r:id="rId12"/>
    <p:sldMasterId id="2147483689" r:id="rId13"/>
  </p:sldMasterIdLst>
  <p:notesMasterIdLst>
    <p:notesMasterId r:id="rId25"/>
  </p:notesMasterIdLst>
  <p:sldIdLst>
    <p:sldId id="256" r:id="rId14"/>
    <p:sldId id="257" r:id="rId15"/>
    <p:sldId id="258" r:id="rId16"/>
    <p:sldId id="259" r:id="rId17"/>
    <p:sldId id="260" r:id="rId18"/>
    <p:sldId id="261" r:id="rId19"/>
    <p:sldId id="262" r:id="rId20"/>
    <p:sldId id="263" r:id="rId21"/>
    <p:sldId id="264" r:id="rId22"/>
    <p:sldId id="265" r:id="rId23"/>
    <p:sldId id="266" r:id="rId24"/>
  </p:sldIdLst>
  <p:sldSz cx="12188825" cy="6858000"/>
  <p:notesSz cx="6858000" cy="9144000"/>
  <p:embeddedFontLst>
    <p:embeddedFont>
      <p:font typeface="Avenir" panose="020B0604020202020204" charset="0"/>
      <p:regular r:id="rId26"/>
      <p:italic r:id="rId27"/>
    </p:embeddedFont>
    <p:embeddedFont>
      <p:font typeface="Century Gothic" panose="020B0502020202020204" pitchFamily="34" charset="0"/>
      <p:regular r:id="rId28"/>
      <p:bold r:id="rId29"/>
      <p:italic r:id="rId30"/>
      <p:boldItalic r:id="rId31"/>
    </p:embeddedFont>
    <p:embeddedFont>
      <p:font typeface="Merriweather Sans"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jZ+krQUpqenef16c9aVfCGXIoh8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3"/>
    <p:restoredTop sz="94702"/>
  </p:normalViewPr>
  <p:slideViewPr>
    <p:cSldViewPr snapToGrid="0">
      <p:cViewPr varScale="1">
        <p:scale>
          <a:sx n="106" d="100"/>
          <a:sy n="106" d="100"/>
        </p:scale>
        <p:origin x="684" y="114"/>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8.xml"/><Relationship Id="rId34" Type="http://schemas.openxmlformats.org/officeDocument/2006/relationships/font" Target="fonts/font9.fntdata"/><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font" Target="fonts/font3.fntdata"/><Relationship Id="rId36" Type="http://customschemas.google.com/relationships/presentationmetadata" Target="metadata"/><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Four Pillars Diagnose, Treat, Prevent, and Repond</a:t>
            </a:r>
            <a:endParaRPr/>
          </a:p>
        </p:txBody>
      </p:sp>
      <p:sp>
        <p:nvSpPr>
          <p:cNvPr id="225" name="Google Shape;22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entury Gothic" panose="020B0502020202020204" pitchFamily="34" charset="0"/>
              </a:rPr>
              <a:t>6</a:t>
            </a:fld>
            <a:endParaRPr dirty="0">
              <a:latin typeface="Century Gothic" panose="020B0502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vider-01">
  <p:cSld name="Divider-01">
    <p:spTree>
      <p:nvGrpSpPr>
        <p:cNvPr id="1" name="Shape 13"/>
        <p:cNvGrpSpPr/>
        <p:nvPr/>
      </p:nvGrpSpPr>
      <p:grpSpPr>
        <a:xfrm>
          <a:off x="0" y="0"/>
          <a:ext cx="0" cy="0"/>
          <a:chOff x="0" y="0"/>
          <a:chExt cx="0" cy="0"/>
        </a:xfrm>
      </p:grpSpPr>
      <p:sp>
        <p:nvSpPr>
          <p:cNvPr id="14" name="Google Shape;14;p13"/>
          <p:cNvSpPr txBox="1">
            <a:spLocks noGrp="1"/>
          </p:cNvSpPr>
          <p:nvPr>
            <p:ph type="title"/>
          </p:nvPr>
        </p:nvSpPr>
        <p:spPr>
          <a:xfrm>
            <a:off x="731521" y="3168870"/>
            <a:ext cx="8864424" cy="1555530"/>
          </a:xfrm>
          <a:prstGeom prst="rect">
            <a:avLst/>
          </a:prstGeom>
          <a:noFill/>
          <a:ln>
            <a:noFill/>
          </a:ln>
        </p:spPr>
        <p:txBody>
          <a:bodyPr spcFirstLastPara="1" wrap="square" lIns="0" tIns="0" rIns="0" bIns="0" anchor="t" anchorCtr="0">
            <a:noAutofit/>
          </a:bodyPr>
          <a:lstStyle>
            <a:lvl1pPr marR="0" lvl="0" algn="l" rtl="0">
              <a:lnSpc>
                <a:spcPct val="162545"/>
              </a:lnSpc>
              <a:spcBef>
                <a:spcPts val="0"/>
              </a:spcBef>
              <a:spcAft>
                <a:spcPts val="0"/>
              </a:spcAft>
              <a:buClr>
                <a:schemeClr val="lt1"/>
              </a:buClr>
              <a:buSzPts val="3599"/>
              <a:buFont typeface="Century Gothic"/>
              <a:buNone/>
              <a:defRPr sz="3599"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ody Copy - 1">
  <p:cSld name="Body Copy - 1">
    <p:spTree>
      <p:nvGrpSpPr>
        <p:cNvPr id="1" name="Shape 57"/>
        <p:cNvGrpSpPr/>
        <p:nvPr/>
      </p:nvGrpSpPr>
      <p:grpSpPr>
        <a:xfrm>
          <a:off x="0" y="0"/>
          <a:ext cx="0" cy="0"/>
          <a:chOff x="0" y="0"/>
          <a:chExt cx="0" cy="0"/>
        </a:xfrm>
      </p:grpSpPr>
      <p:sp>
        <p:nvSpPr>
          <p:cNvPr id="58" name="Google Shape;58;p18"/>
          <p:cNvSpPr txBox="1">
            <a:spLocks noGrp="1"/>
          </p:cNvSpPr>
          <p:nvPr>
            <p:ph type="body" idx="1"/>
          </p:nvPr>
        </p:nvSpPr>
        <p:spPr>
          <a:xfrm>
            <a:off x="685800" y="1524001"/>
            <a:ext cx="10817225" cy="3569284"/>
          </a:xfrm>
          <a:prstGeom prst="rect">
            <a:avLst/>
          </a:prstGeom>
          <a:noFill/>
          <a:ln>
            <a:noFill/>
          </a:ln>
        </p:spPr>
        <p:txBody>
          <a:bodyPr spcFirstLastPara="1" wrap="square" lIns="0" tIns="0" rIns="0" bIns="45700" anchor="t" anchorCtr="0">
            <a:noAutofit/>
          </a:bodyPr>
          <a:lstStyle>
            <a:lvl1pPr marL="457200" marR="0" lvl="0" indent="-228600" algn="l" rtl="0">
              <a:lnSpc>
                <a:spcPct val="157142"/>
              </a:lnSpc>
              <a:spcBef>
                <a:spcPts val="280"/>
              </a:spcBef>
              <a:spcAft>
                <a:spcPts val="0"/>
              </a:spcAft>
              <a:buClr>
                <a:srgbClr val="F79500"/>
              </a:buClr>
              <a:buSzPts val="1400"/>
              <a:buFont typeface="Arial"/>
              <a:buNone/>
              <a:defRPr sz="1400" b="0" i="0" u="none" strike="noStrike" cap="none">
                <a:solidFill>
                  <a:srgbClr val="3E3E3E"/>
                </a:solidFill>
                <a:latin typeface="Avenir"/>
                <a:ea typeface="Avenir"/>
                <a:cs typeface="Avenir"/>
                <a:sym typeface="Avenir"/>
              </a:defRPr>
            </a:lvl1pPr>
            <a:lvl2pPr marL="914400" marR="0" lvl="1" indent="-342900" algn="l" rtl="0">
              <a:lnSpc>
                <a:spcPct val="162944"/>
              </a:lnSpc>
              <a:spcBef>
                <a:spcPts val="60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2pPr>
            <a:lvl3pPr marL="1371600" marR="0" lvl="2" indent="-297180" algn="l" rtl="0">
              <a:lnSpc>
                <a:spcPct val="162944"/>
              </a:lnSpc>
              <a:spcBef>
                <a:spcPts val="360"/>
              </a:spcBef>
              <a:spcAft>
                <a:spcPts val="0"/>
              </a:spcAft>
              <a:buClr>
                <a:srgbClr val="F79500"/>
              </a:buClr>
              <a:buSzPts val="1080"/>
              <a:buFont typeface="Courier New"/>
              <a:buChar char="o"/>
              <a:defRPr sz="1800" b="0" i="0" u="none" strike="noStrike" cap="none">
                <a:solidFill>
                  <a:schemeClr val="accent5"/>
                </a:solidFill>
                <a:latin typeface="Arial"/>
                <a:ea typeface="Arial"/>
                <a:cs typeface="Arial"/>
                <a:sym typeface="Arial"/>
              </a:defRPr>
            </a:lvl3pPr>
            <a:lvl4pPr marL="1828800" marR="0" lvl="3" indent="-342900" algn="l" rtl="0">
              <a:lnSpc>
                <a:spcPct val="162944"/>
              </a:lnSpc>
              <a:spcBef>
                <a:spcPts val="36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4pPr>
            <a:lvl5pPr marL="2286000" marR="0" lvl="4" indent="-342900" algn="l" rtl="0">
              <a:lnSpc>
                <a:spcPct val="162944"/>
              </a:lnSpc>
              <a:spcBef>
                <a:spcPts val="360"/>
              </a:spcBef>
              <a:spcAft>
                <a:spcPts val="0"/>
              </a:spcAft>
              <a:buClr>
                <a:srgbClr val="F79500"/>
              </a:buClr>
              <a:buSzPts val="1800"/>
              <a:buFont typeface="NTR"/>
              <a:buChar char="&gt;"/>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59" name="Google Shape;59;p18"/>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Avenir"/>
                <a:ea typeface="Avenir"/>
                <a:cs typeface="Avenir"/>
                <a:sym typeface="Avenir"/>
              </a:rPr>
              <a:t>‹#›</a:t>
            </a:fld>
            <a:endParaRPr sz="1050" b="1" i="0">
              <a:solidFill>
                <a:schemeClr val="lt1"/>
              </a:solidFill>
              <a:latin typeface="Avenir"/>
              <a:ea typeface="Avenir"/>
              <a:cs typeface="Avenir"/>
              <a:sym typeface="Avenir"/>
            </a:endParaRPr>
          </a:p>
        </p:txBody>
      </p:sp>
      <p:sp>
        <p:nvSpPr>
          <p:cNvPr id="60" name="Google Shape;60;p18"/>
          <p:cNvSpPr txBox="1">
            <a:spLocks noGrp="1"/>
          </p:cNvSpPr>
          <p:nvPr>
            <p:ph type="body" idx="2"/>
          </p:nvPr>
        </p:nvSpPr>
        <p:spPr>
          <a:xfrm>
            <a:off x="685800" y="464766"/>
            <a:ext cx="10817225" cy="1059235"/>
          </a:xfrm>
          <a:prstGeom prst="rect">
            <a:avLst/>
          </a:prstGeom>
          <a:noFill/>
          <a:ln>
            <a:noFill/>
          </a:ln>
        </p:spPr>
        <p:txBody>
          <a:bodyPr spcFirstLastPara="1" wrap="square" lIns="0" tIns="91425" rIns="0" bIns="0" anchor="t" anchorCtr="0">
            <a:noAutofit/>
          </a:bodyPr>
          <a:lstStyle>
            <a:lvl1pPr marL="457200" marR="0" lvl="0" indent="-228600" algn="l" rtl="0">
              <a:lnSpc>
                <a:spcPct val="81472"/>
              </a:lnSpc>
              <a:spcBef>
                <a:spcPts val="720"/>
              </a:spcBef>
              <a:spcAft>
                <a:spcPts val="0"/>
              </a:spcAft>
              <a:buClr>
                <a:srgbClr val="F79500"/>
              </a:buClr>
              <a:buSzPts val="3600"/>
              <a:buFont typeface="Arial"/>
              <a:buNone/>
              <a:defRPr sz="3600" b="1" i="0" u="none" strike="noStrike" cap="none">
                <a:solidFill>
                  <a:srgbClr val="000000"/>
                </a:solidFill>
                <a:latin typeface="Avenir"/>
                <a:ea typeface="Avenir"/>
                <a:cs typeface="Avenir"/>
                <a:sym typeface="Avenir"/>
              </a:defRPr>
            </a:lvl1pPr>
            <a:lvl2pPr marL="914400" marR="0" lvl="1"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2pPr>
            <a:lvl3pPr marL="1371600" marR="0" lvl="2" indent="-228600" algn="l" rtl="0">
              <a:lnSpc>
                <a:spcPct val="162944"/>
              </a:lnSpc>
              <a:spcBef>
                <a:spcPts val="360"/>
              </a:spcBef>
              <a:spcAft>
                <a:spcPts val="0"/>
              </a:spcAft>
              <a:buClr>
                <a:srgbClr val="F79500"/>
              </a:buClr>
              <a:buSzPts val="1080"/>
              <a:buFont typeface="Courier New"/>
              <a:buNone/>
              <a:defRPr sz="1800" b="0" i="0" u="none" strike="noStrike" cap="none">
                <a:solidFill>
                  <a:schemeClr val="accent5"/>
                </a:solidFill>
                <a:latin typeface="Arial"/>
                <a:ea typeface="Arial"/>
                <a:cs typeface="Arial"/>
                <a:sym typeface="Arial"/>
              </a:defRPr>
            </a:lvl3pPr>
            <a:lvl4pPr marL="1828800" marR="0" lvl="3"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4pPr>
            <a:lvl5pPr marL="2286000" marR="0" lvl="4" indent="-228600" algn="l" rtl="0">
              <a:lnSpc>
                <a:spcPct val="162944"/>
              </a:lnSpc>
              <a:spcBef>
                <a:spcPts val="360"/>
              </a:spcBef>
              <a:spcAft>
                <a:spcPts val="0"/>
              </a:spcAft>
              <a:buClr>
                <a:srgbClr val="F79500"/>
              </a:buClr>
              <a:buSzPts val="1800"/>
              <a:buFont typeface="NTR"/>
              <a:buNone/>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61"/>
        <p:cNvGrpSpPr/>
        <p:nvPr/>
      </p:nvGrpSpPr>
      <p:grpSpPr>
        <a:xfrm>
          <a:off x="0" y="0"/>
          <a:ext cx="0" cy="0"/>
          <a:chOff x="0" y="0"/>
          <a:chExt cx="0" cy="0"/>
        </a:xfrm>
      </p:grpSpPr>
      <p:sp>
        <p:nvSpPr>
          <p:cNvPr id="62" name="Google Shape;62;p21"/>
          <p:cNvSpPr txBox="1">
            <a:spLocks noGrp="1"/>
          </p:cNvSpPr>
          <p:nvPr>
            <p:ph type="body" idx="1"/>
          </p:nvPr>
        </p:nvSpPr>
        <p:spPr>
          <a:xfrm>
            <a:off x="685800" y="1527048"/>
            <a:ext cx="10817086" cy="3121152"/>
          </a:xfrm>
          <a:prstGeom prst="rect">
            <a:avLst/>
          </a:prstGeom>
          <a:noFill/>
          <a:ln>
            <a:noFill/>
          </a:ln>
        </p:spPr>
        <p:txBody>
          <a:bodyPr spcFirstLastPara="1" wrap="square" lIns="0" tIns="0" rIns="0" bIns="45700" anchor="t" anchorCtr="0">
            <a:noAutofit/>
          </a:bodyPr>
          <a:lstStyle>
            <a:lvl1pPr marL="457200" marR="0" lvl="0" indent="-228600" algn="l" rtl="0">
              <a:lnSpc>
                <a:spcPct val="157142"/>
              </a:lnSpc>
              <a:spcBef>
                <a:spcPts val="280"/>
              </a:spcBef>
              <a:spcAft>
                <a:spcPts val="0"/>
              </a:spcAft>
              <a:buClr>
                <a:srgbClr val="F79500"/>
              </a:buClr>
              <a:buSzPts val="1400"/>
              <a:buFont typeface="Arial"/>
              <a:buNone/>
              <a:defRPr sz="1400" b="0" i="0" u="none" strike="noStrike" cap="none">
                <a:solidFill>
                  <a:srgbClr val="3E3E3E"/>
                </a:solidFill>
                <a:latin typeface="Avenir"/>
                <a:ea typeface="Avenir"/>
                <a:cs typeface="Avenir"/>
                <a:sym typeface="Avenir"/>
              </a:defRPr>
            </a:lvl1pPr>
            <a:lvl2pPr marL="914400" marR="0" lvl="1" indent="-342900" algn="l" rtl="0">
              <a:lnSpc>
                <a:spcPct val="162944"/>
              </a:lnSpc>
              <a:spcBef>
                <a:spcPts val="60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2pPr>
            <a:lvl3pPr marL="1371600" marR="0" lvl="2" indent="-297180" algn="l" rtl="0">
              <a:lnSpc>
                <a:spcPct val="162944"/>
              </a:lnSpc>
              <a:spcBef>
                <a:spcPts val="360"/>
              </a:spcBef>
              <a:spcAft>
                <a:spcPts val="0"/>
              </a:spcAft>
              <a:buClr>
                <a:srgbClr val="F79500"/>
              </a:buClr>
              <a:buSzPts val="1080"/>
              <a:buFont typeface="Courier New"/>
              <a:buChar char="o"/>
              <a:defRPr sz="1800" b="0" i="0" u="none" strike="noStrike" cap="none">
                <a:solidFill>
                  <a:schemeClr val="accent5"/>
                </a:solidFill>
                <a:latin typeface="Arial"/>
                <a:ea typeface="Arial"/>
                <a:cs typeface="Arial"/>
                <a:sym typeface="Arial"/>
              </a:defRPr>
            </a:lvl3pPr>
            <a:lvl4pPr marL="1828800" marR="0" lvl="3" indent="-342900" algn="l" rtl="0">
              <a:lnSpc>
                <a:spcPct val="162944"/>
              </a:lnSpc>
              <a:spcBef>
                <a:spcPts val="36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4pPr>
            <a:lvl5pPr marL="2286000" marR="0" lvl="4" indent="-342900" algn="l" rtl="0">
              <a:lnSpc>
                <a:spcPct val="162944"/>
              </a:lnSpc>
              <a:spcBef>
                <a:spcPts val="360"/>
              </a:spcBef>
              <a:spcAft>
                <a:spcPts val="0"/>
              </a:spcAft>
              <a:buClr>
                <a:srgbClr val="F79500"/>
              </a:buClr>
              <a:buSzPts val="1800"/>
              <a:buFont typeface="NTR"/>
              <a:buChar char="&gt;"/>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63" name="Google Shape;63;p21"/>
          <p:cNvSpPr txBox="1">
            <a:spLocks noGrp="1"/>
          </p:cNvSpPr>
          <p:nvPr>
            <p:ph type="body" idx="2"/>
          </p:nvPr>
        </p:nvSpPr>
        <p:spPr>
          <a:xfrm>
            <a:off x="685801" y="464766"/>
            <a:ext cx="10817086" cy="1060704"/>
          </a:xfrm>
          <a:prstGeom prst="rect">
            <a:avLst/>
          </a:prstGeom>
          <a:noFill/>
          <a:ln>
            <a:noFill/>
          </a:ln>
        </p:spPr>
        <p:txBody>
          <a:bodyPr spcFirstLastPara="1" wrap="square" lIns="0" tIns="91425" rIns="0" bIns="0" anchor="t" anchorCtr="0">
            <a:noAutofit/>
          </a:bodyPr>
          <a:lstStyle>
            <a:lvl1pPr marL="457200" marR="0" lvl="0" indent="-228600" algn="l" rtl="0">
              <a:lnSpc>
                <a:spcPct val="81472"/>
              </a:lnSpc>
              <a:spcBef>
                <a:spcPts val="720"/>
              </a:spcBef>
              <a:spcAft>
                <a:spcPts val="0"/>
              </a:spcAft>
              <a:buClr>
                <a:srgbClr val="F79500"/>
              </a:buClr>
              <a:buSzPts val="3600"/>
              <a:buFont typeface="Arial"/>
              <a:buNone/>
              <a:defRPr sz="3600" b="1" i="0" u="none" strike="noStrike" cap="none">
                <a:solidFill>
                  <a:srgbClr val="000000"/>
                </a:solidFill>
                <a:latin typeface="Avenir"/>
                <a:ea typeface="Avenir"/>
                <a:cs typeface="Avenir"/>
                <a:sym typeface="Avenir"/>
              </a:defRPr>
            </a:lvl1pPr>
            <a:lvl2pPr marL="914400" marR="0" lvl="1"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2pPr>
            <a:lvl3pPr marL="1371600" marR="0" lvl="2" indent="-228600" algn="l" rtl="0">
              <a:lnSpc>
                <a:spcPct val="162944"/>
              </a:lnSpc>
              <a:spcBef>
                <a:spcPts val="360"/>
              </a:spcBef>
              <a:spcAft>
                <a:spcPts val="0"/>
              </a:spcAft>
              <a:buClr>
                <a:srgbClr val="F79500"/>
              </a:buClr>
              <a:buSzPts val="1080"/>
              <a:buFont typeface="Courier New"/>
              <a:buNone/>
              <a:defRPr sz="1800" b="0" i="0" u="none" strike="noStrike" cap="none">
                <a:solidFill>
                  <a:schemeClr val="accent5"/>
                </a:solidFill>
                <a:latin typeface="Arial"/>
                <a:ea typeface="Arial"/>
                <a:cs typeface="Arial"/>
                <a:sym typeface="Arial"/>
              </a:defRPr>
            </a:lvl3pPr>
            <a:lvl4pPr marL="1828800" marR="0" lvl="3"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4pPr>
            <a:lvl5pPr marL="2286000" marR="0" lvl="4" indent="-228600" algn="l" rtl="0">
              <a:lnSpc>
                <a:spcPct val="162944"/>
              </a:lnSpc>
              <a:spcBef>
                <a:spcPts val="360"/>
              </a:spcBef>
              <a:spcAft>
                <a:spcPts val="0"/>
              </a:spcAft>
              <a:buClr>
                <a:srgbClr val="F79500"/>
              </a:buClr>
              <a:buSzPts val="1800"/>
              <a:buFont typeface="NTR"/>
              <a:buNone/>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64" name="Google Shape;64;p21"/>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Avenir"/>
                <a:ea typeface="Avenir"/>
                <a:cs typeface="Avenir"/>
                <a:sym typeface="Avenir"/>
              </a:rPr>
              <a:t>‹#›</a:t>
            </a:fld>
            <a:endParaRPr sz="1050" b="1" i="0">
              <a:solidFill>
                <a:schemeClr val="lt1"/>
              </a:solidFill>
              <a:latin typeface="Avenir"/>
              <a:ea typeface="Avenir"/>
              <a:cs typeface="Avenir"/>
              <a:sym typeface="Aveni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amp; Picture">
  <p:cSld name="Content &amp; Picture">
    <p:spTree>
      <p:nvGrpSpPr>
        <p:cNvPr id="1" name="Shape 65"/>
        <p:cNvGrpSpPr/>
        <p:nvPr/>
      </p:nvGrpSpPr>
      <p:grpSpPr>
        <a:xfrm>
          <a:off x="0" y="0"/>
          <a:ext cx="0" cy="0"/>
          <a:chOff x="0" y="0"/>
          <a:chExt cx="0" cy="0"/>
        </a:xfrm>
      </p:grpSpPr>
      <p:sp>
        <p:nvSpPr>
          <p:cNvPr id="66" name="Google Shape;66;p30"/>
          <p:cNvSpPr>
            <a:spLocks noGrp="1"/>
          </p:cNvSpPr>
          <p:nvPr>
            <p:ph type="pic" idx="2"/>
          </p:nvPr>
        </p:nvSpPr>
        <p:spPr>
          <a:xfrm>
            <a:off x="6702286" y="1527048"/>
            <a:ext cx="4800600" cy="3801770"/>
          </a:xfrm>
          <a:prstGeom prst="rect">
            <a:avLst/>
          </a:prstGeom>
          <a:solidFill>
            <a:srgbClr val="A4A4A4"/>
          </a:solidFill>
          <a:ln>
            <a:noFill/>
          </a:ln>
        </p:spPr>
      </p:sp>
      <p:cxnSp>
        <p:nvCxnSpPr>
          <p:cNvPr id="67" name="Google Shape;67;p30"/>
          <p:cNvCxnSpPr/>
          <p:nvPr/>
        </p:nvCxnSpPr>
        <p:spPr>
          <a:xfrm rot="10800000">
            <a:off x="6094341" y="1523999"/>
            <a:ext cx="1" cy="3810001"/>
          </a:xfrm>
          <a:prstGeom prst="straightConnector1">
            <a:avLst/>
          </a:prstGeom>
          <a:noFill/>
          <a:ln w="9525" cap="rnd" cmpd="sng">
            <a:solidFill>
              <a:srgbClr val="009AC7"/>
            </a:solidFill>
            <a:prstDash val="solid"/>
            <a:round/>
            <a:headEnd type="none" w="sm" len="sm"/>
            <a:tailEnd type="none" w="sm" len="sm"/>
          </a:ln>
        </p:spPr>
      </p:cxnSp>
      <p:sp>
        <p:nvSpPr>
          <p:cNvPr id="68" name="Google Shape;68;p30"/>
          <p:cNvSpPr txBox="1">
            <a:spLocks noGrp="1"/>
          </p:cNvSpPr>
          <p:nvPr>
            <p:ph type="body" idx="1"/>
          </p:nvPr>
        </p:nvSpPr>
        <p:spPr>
          <a:xfrm>
            <a:off x="685799" y="1527048"/>
            <a:ext cx="4800600" cy="3801771"/>
          </a:xfrm>
          <a:prstGeom prst="rect">
            <a:avLst/>
          </a:prstGeom>
          <a:noFill/>
          <a:ln>
            <a:noFill/>
          </a:ln>
        </p:spPr>
        <p:txBody>
          <a:bodyPr spcFirstLastPara="1" wrap="square" lIns="0" tIns="0" rIns="0" bIns="45700" anchor="t" anchorCtr="0">
            <a:noAutofit/>
          </a:bodyPr>
          <a:lstStyle>
            <a:lvl1pPr marL="457200" marR="0" lvl="0" indent="-228600" algn="l" rtl="0">
              <a:lnSpc>
                <a:spcPct val="157142"/>
              </a:lnSpc>
              <a:spcBef>
                <a:spcPts val="280"/>
              </a:spcBef>
              <a:spcAft>
                <a:spcPts val="0"/>
              </a:spcAft>
              <a:buClr>
                <a:srgbClr val="F79500"/>
              </a:buClr>
              <a:buSzPts val="1400"/>
              <a:buFont typeface="Arial"/>
              <a:buNone/>
              <a:defRPr sz="1400" b="0" i="0" u="none" strike="noStrike" cap="none">
                <a:solidFill>
                  <a:schemeClr val="accent5"/>
                </a:solidFill>
                <a:latin typeface="Avenir"/>
                <a:ea typeface="Avenir"/>
                <a:cs typeface="Avenir"/>
                <a:sym typeface="Avenir"/>
              </a:defRPr>
            </a:lvl1pPr>
            <a:lvl2pPr marL="914400" marR="0" lvl="1" indent="-342900" algn="l" rtl="0">
              <a:lnSpc>
                <a:spcPct val="162944"/>
              </a:lnSpc>
              <a:spcBef>
                <a:spcPts val="60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2pPr>
            <a:lvl3pPr marL="1371600" marR="0" lvl="2" indent="-297180" algn="l" rtl="0">
              <a:lnSpc>
                <a:spcPct val="162944"/>
              </a:lnSpc>
              <a:spcBef>
                <a:spcPts val="360"/>
              </a:spcBef>
              <a:spcAft>
                <a:spcPts val="0"/>
              </a:spcAft>
              <a:buClr>
                <a:srgbClr val="F79500"/>
              </a:buClr>
              <a:buSzPts val="1080"/>
              <a:buFont typeface="Courier New"/>
              <a:buChar char="o"/>
              <a:defRPr sz="1800" b="0" i="0" u="none" strike="noStrike" cap="none">
                <a:solidFill>
                  <a:schemeClr val="accent5"/>
                </a:solidFill>
                <a:latin typeface="Arial"/>
                <a:ea typeface="Arial"/>
                <a:cs typeface="Arial"/>
                <a:sym typeface="Arial"/>
              </a:defRPr>
            </a:lvl3pPr>
            <a:lvl4pPr marL="1828800" marR="0" lvl="3" indent="-342900" algn="l" rtl="0">
              <a:lnSpc>
                <a:spcPct val="162944"/>
              </a:lnSpc>
              <a:spcBef>
                <a:spcPts val="36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4pPr>
            <a:lvl5pPr marL="2286000" marR="0" lvl="4" indent="-342900" algn="l" rtl="0">
              <a:lnSpc>
                <a:spcPct val="162944"/>
              </a:lnSpc>
              <a:spcBef>
                <a:spcPts val="360"/>
              </a:spcBef>
              <a:spcAft>
                <a:spcPts val="0"/>
              </a:spcAft>
              <a:buClr>
                <a:srgbClr val="F79500"/>
              </a:buClr>
              <a:buSzPts val="1800"/>
              <a:buFont typeface="NTR"/>
              <a:buChar char="&gt;"/>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69" name="Google Shape;69;p30"/>
          <p:cNvSpPr txBox="1">
            <a:spLocks noGrp="1"/>
          </p:cNvSpPr>
          <p:nvPr>
            <p:ph type="body" idx="3"/>
          </p:nvPr>
        </p:nvSpPr>
        <p:spPr>
          <a:xfrm>
            <a:off x="685800" y="464766"/>
            <a:ext cx="10817086" cy="1060704"/>
          </a:xfrm>
          <a:prstGeom prst="rect">
            <a:avLst/>
          </a:prstGeom>
          <a:noFill/>
          <a:ln>
            <a:noFill/>
          </a:ln>
        </p:spPr>
        <p:txBody>
          <a:bodyPr spcFirstLastPara="1" wrap="square" lIns="0" tIns="91425" rIns="0" bIns="0" anchor="t" anchorCtr="0">
            <a:noAutofit/>
          </a:bodyPr>
          <a:lstStyle>
            <a:lvl1pPr marL="457200" marR="0" lvl="0" indent="-228600" algn="l" rtl="0">
              <a:lnSpc>
                <a:spcPct val="81472"/>
              </a:lnSpc>
              <a:spcBef>
                <a:spcPts val="720"/>
              </a:spcBef>
              <a:spcAft>
                <a:spcPts val="0"/>
              </a:spcAft>
              <a:buClr>
                <a:srgbClr val="F79500"/>
              </a:buClr>
              <a:buSzPts val="3600"/>
              <a:buFont typeface="Arial"/>
              <a:buNone/>
              <a:defRPr sz="3600" b="1" i="0" u="none" strike="noStrike" cap="none">
                <a:solidFill>
                  <a:srgbClr val="000000"/>
                </a:solidFill>
                <a:latin typeface="Avenir"/>
                <a:ea typeface="Avenir"/>
                <a:cs typeface="Avenir"/>
                <a:sym typeface="Avenir"/>
              </a:defRPr>
            </a:lvl1pPr>
            <a:lvl2pPr marL="914400" marR="0" lvl="1"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2pPr>
            <a:lvl3pPr marL="1371600" marR="0" lvl="2" indent="-228600" algn="l" rtl="0">
              <a:lnSpc>
                <a:spcPct val="162944"/>
              </a:lnSpc>
              <a:spcBef>
                <a:spcPts val="360"/>
              </a:spcBef>
              <a:spcAft>
                <a:spcPts val="0"/>
              </a:spcAft>
              <a:buClr>
                <a:srgbClr val="F79500"/>
              </a:buClr>
              <a:buSzPts val="1080"/>
              <a:buFont typeface="Courier New"/>
              <a:buNone/>
              <a:defRPr sz="1800" b="0" i="0" u="none" strike="noStrike" cap="none">
                <a:solidFill>
                  <a:schemeClr val="accent5"/>
                </a:solidFill>
                <a:latin typeface="Arial"/>
                <a:ea typeface="Arial"/>
                <a:cs typeface="Arial"/>
                <a:sym typeface="Arial"/>
              </a:defRPr>
            </a:lvl3pPr>
            <a:lvl4pPr marL="1828800" marR="0" lvl="3"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4pPr>
            <a:lvl5pPr marL="2286000" marR="0" lvl="4" indent="-228600" algn="l" rtl="0">
              <a:lnSpc>
                <a:spcPct val="162944"/>
              </a:lnSpc>
              <a:spcBef>
                <a:spcPts val="360"/>
              </a:spcBef>
              <a:spcAft>
                <a:spcPts val="0"/>
              </a:spcAft>
              <a:buClr>
                <a:srgbClr val="F79500"/>
              </a:buClr>
              <a:buSzPts val="1800"/>
              <a:buFont typeface="NTR"/>
              <a:buNone/>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70" name="Google Shape;70;p30"/>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Avenir"/>
                <a:ea typeface="Avenir"/>
                <a:cs typeface="Avenir"/>
                <a:sym typeface="Avenir"/>
              </a:rPr>
              <a:t>‹#›</a:t>
            </a:fld>
            <a:endParaRPr sz="1050" b="1" i="0">
              <a:solidFill>
                <a:schemeClr val="lt1"/>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71"/>
        <p:cNvGrpSpPr/>
        <p:nvPr/>
      </p:nvGrpSpPr>
      <p:grpSpPr>
        <a:xfrm>
          <a:off x="0" y="0"/>
          <a:ext cx="0" cy="0"/>
          <a:chOff x="0" y="0"/>
          <a:chExt cx="0" cy="0"/>
        </a:xfrm>
      </p:grpSpPr>
      <p:sp>
        <p:nvSpPr>
          <p:cNvPr id="72" name="Google Shape;72;p31"/>
          <p:cNvSpPr txBox="1">
            <a:spLocks noGrp="1"/>
          </p:cNvSpPr>
          <p:nvPr>
            <p:ph type="body" idx="1"/>
          </p:nvPr>
        </p:nvSpPr>
        <p:spPr>
          <a:xfrm>
            <a:off x="685800" y="1527047"/>
            <a:ext cx="10817087" cy="3714187"/>
          </a:xfrm>
          <a:prstGeom prst="rect">
            <a:avLst/>
          </a:prstGeom>
          <a:noFill/>
          <a:ln>
            <a:noFill/>
          </a:ln>
        </p:spPr>
        <p:txBody>
          <a:bodyPr spcFirstLastPara="1" wrap="square" lIns="0" tIns="0" rIns="91425" bIns="45700" anchor="t" anchorCtr="0">
            <a:noAutofit/>
          </a:bodyPr>
          <a:lstStyle>
            <a:lvl1pPr marL="457200" marR="0" lvl="0" indent="-317500" algn="l" rtl="0">
              <a:lnSpc>
                <a:spcPct val="209500"/>
              </a:lnSpc>
              <a:spcBef>
                <a:spcPts val="0"/>
              </a:spcBef>
              <a:spcAft>
                <a:spcPts val="0"/>
              </a:spcAft>
              <a:buClr>
                <a:srgbClr val="009AC7"/>
              </a:buClr>
              <a:buSzPts val="1400"/>
              <a:buFont typeface="Arial"/>
              <a:buChar char="•"/>
              <a:defRPr sz="1400" b="0" i="0" u="none" strike="noStrike" cap="none">
                <a:solidFill>
                  <a:schemeClr val="accent5"/>
                </a:solidFill>
                <a:latin typeface="Avenir"/>
                <a:ea typeface="Avenir"/>
                <a:cs typeface="Avenir"/>
                <a:sym typeface="Avenir"/>
              </a:defRPr>
            </a:lvl1pPr>
            <a:lvl2pPr marL="914400" marR="0" lvl="1" indent="-317500" algn="l" rtl="0">
              <a:lnSpc>
                <a:spcPct val="209500"/>
              </a:lnSpc>
              <a:spcBef>
                <a:spcPts val="0"/>
              </a:spcBef>
              <a:spcAft>
                <a:spcPts val="0"/>
              </a:spcAft>
              <a:buClr>
                <a:srgbClr val="009AC7"/>
              </a:buClr>
              <a:buSzPts val="1400"/>
              <a:buFont typeface="Arial"/>
              <a:buChar char="–"/>
              <a:defRPr sz="1400" b="0" i="0" u="none" strike="noStrike" cap="none">
                <a:solidFill>
                  <a:schemeClr val="accent5"/>
                </a:solidFill>
                <a:latin typeface="Avenir"/>
                <a:ea typeface="Avenir"/>
                <a:cs typeface="Avenir"/>
                <a:sym typeface="Avenir"/>
              </a:defRPr>
            </a:lvl2pPr>
            <a:lvl3pPr marL="1371600" marR="0" lvl="2" indent="-281939" algn="l" rtl="0">
              <a:lnSpc>
                <a:spcPct val="209500"/>
              </a:lnSpc>
              <a:spcBef>
                <a:spcPts val="0"/>
              </a:spcBef>
              <a:spcAft>
                <a:spcPts val="0"/>
              </a:spcAft>
              <a:buClr>
                <a:srgbClr val="009AC7"/>
              </a:buClr>
              <a:buSzPts val="840"/>
              <a:buFont typeface="Courier New"/>
              <a:buChar char="o"/>
              <a:defRPr sz="1400" b="0" i="0" u="none" strike="noStrike" cap="none">
                <a:solidFill>
                  <a:schemeClr val="accent5"/>
                </a:solidFill>
                <a:latin typeface="Avenir"/>
                <a:ea typeface="Avenir"/>
                <a:cs typeface="Avenir"/>
                <a:sym typeface="Avenir"/>
              </a:defRPr>
            </a:lvl3pPr>
            <a:lvl4pPr marL="1828800" marR="0" lvl="3" indent="-317500" algn="l" rtl="0">
              <a:lnSpc>
                <a:spcPct val="209500"/>
              </a:lnSpc>
              <a:spcBef>
                <a:spcPts val="0"/>
              </a:spcBef>
              <a:spcAft>
                <a:spcPts val="0"/>
              </a:spcAft>
              <a:buClr>
                <a:srgbClr val="009AC7"/>
              </a:buClr>
              <a:buSzPts val="1400"/>
              <a:buFont typeface="Arial"/>
              <a:buChar char="–"/>
              <a:defRPr sz="1400" b="0" i="0" u="none" strike="noStrike" cap="none">
                <a:solidFill>
                  <a:schemeClr val="accent5"/>
                </a:solidFill>
                <a:latin typeface="Avenir"/>
                <a:ea typeface="Avenir"/>
                <a:cs typeface="Avenir"/>
                <a:sym typeface="Avenir"/>
              </a:defRPr>
            </a:lvl4pPr>
            <a:lvl5pPr marL="2286000" marR="0" lvl="4" indent="-317500" algn="l" rtl="0">
              <a:lnSpc>
                <a:spcPct val="209500"/>
              </a:lnSpc>
              <a:spcBef>
                <a:spcPts val="0"/>
              </a:spcBef>
              <a:spcAft>
                <a:spcPts val="0"/>
              </a:spcAft>
              <a:buClr>
                <a:srgbClr val="009AC7"/>
              </a:buClr>
              <a:buSzPts val="1400"/>
              <a:buFont typeface="NTR"/>
              <a:buChar char="&gt;"/>
              <a:defRPr sz="1400" b="0" i="0" u="none" strike="noStrike" cap="none">
                <a:solidFill>
                  <a:schemeClr val="accent5"/>
                </a:solidFill>
                <a:latin typeface="Avenir"/>
                <a:ea typeface="Avenir"/>
                <a:cs typeface="Avenir"/>
                <a:sym typeface="Avenir"/>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73" name="Google Shape;73;p31"/>
          <p:cNvSpPr txBox="1">
            <a:spLocks noGrp="1"/>
          </p:cNvSpPr>
          <p:nvPr>
            <p:ph type="body" idx="2"/>
          </p:nvPr>
        </p:nvSpPr>
        <p:spPr>
          <a:xfrm>
            <a:off x="685800" y="464766"/>
            <a:ext cx="10817087" cy="1060704"/>
          </a:xfrm>
          <a:prstGeom prst="rect">
            <a:avLst/>
          </a:prstGeom>
          <a:noFill/>
          <a:ln>
            <a:noFill/>
          </a:ln>
        </p:spPr>
        <p:txBody>
          <a:bodyPr spcFirstLastPara="1" wrap="square" lIns="0" tIns="91425" rIns="0" bIns="0" anchor="t" anchorCtr="0">
            <a:noAutofit/>
          </a:bodyPr>
          <a:lstStyle>
            <a:lvl1pPr marL="457200" marR="0" lvl="0" indent="-228600" algn="l" rtl="0">
              <a:lnSpc>
                <a:spcPct val="81472"/>
              </a:lnSpc>
              <a:spcBef>
                <a:spcPts val="720"/>
              </a:spcBef>
              <a:spcAft>
                <a:spcPts val="0"/>
              </a:spcAft>
              <a:buClr>
                <a:srgbClr val="F79500"/>
              </a:buClr>
              <a:buSzPts val="3600"/>
              <a:buFont typeface="Arial"/>
              <a:buNone/>
              <a:defRPr sz="3600" b="1" i="0" u="none" strike="noStrike" cap="none">
                <a:solidFill>
                  <a:srgbClr val="000000"/>
                </a:solidFill>
                <a:latin typeface="Avenir"/>
                <a:ea typeface="Avenir"/>
                <a:cs typeface="Avenir"/>
                <a:sym typeface="Avenir"/>
              </a:defRPr>
            </a:lvl1pPr>
            <a:lvl2pPr marL="914400" marR="0" lvl="1"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2pPr>
            <a:lvl3pPr marL="1371600" marR="0" lvl="2" indent="-228600" algn="l" rtl="0">
              <a:lnSpc>
                <a:spcPct val="162944"/>
              </a:lnSpc>
              <a:spcBef>
                <a:spcPts val="360"/>
              </a:spcBef>
              <a:spcAft>
                <a:spcPts val="0"/>
              </a:spcAft>
              <a:buClr>
                <a:srgbClr val="F79500"/>
              </a:buClr>
              <a:buSzPts val="1080"/>
              <a:buFont typeface="Courier New"/>
              <a:buNone/>
              <a:defRPr sz="1800" b="0" i="0" u="none" strike="noStrike" cap="none">
                <a:solidFill>
                  <a:schemeClr val="accent5"/>
                </a:solidFill>
                <a:latin typeface="Arial"/>
                <a:ea typeface="Arial"/>
                <a:cs typeface="Arial"/>
                <a:sym typeface="Arial"/>
              </a:defRPr>
            </a:lvl3pPr>
            <a:lvl4pPr marL="1828800" marR="0" lvl="3"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4pPr>
            <a:lvl5pPr marL="2286000" marR="0" lvl="4" indent="-228600" algn="l" rtl="0">
              <a:lnSpc>
                <a:spcPct val="162944"/>
              </a:lnSpc>
              <a:spcBef>
                <a:spcPts val="360"/>
              </a:spcBef>
              <a:spcAft>
                <a:spcPts val="0"/>
              </a:spcAft>
              <a:buClr>
                <a:srgbClr val="F79500"/>
              </a:buClr>
              <a:buSzPts val="1800"/>
              <a:buFont typeface="NTR"/>
              <a:buNone/>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74" name="Google Shape;74;p31"/>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Avenir"/>
                <a:ea typeface="Avenir"/>
                <a:cs typeface="Avenir"/>
                <a:sym typeface="Avenir"/>
              </a:rPr>
              <a:t>‹#›</a:t>
            </a:fld>
            <a:endParaRPr sz="1050" b="1" i="0">
              <a:solidFill>
                <a:schemeClr val="lt1"/>
              </a:solidFill>
              <a:latin typeface="Avenir"/>
              <a:ea typeface="Avenir"/>
              <a:cs typeface="Avenir"/>
              <a:sym typeface="Aveni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lide Title">
  <p:cSld name="Blank Slide Title">
    <p:spTree>
      <p:nvGrpSpPr>
        <p:cNvPr id="1" name="Shape 75"/>
        <p:cNvGrpSpPr/>
        <p:nvPr/>
      </p:nvGrpSpPr>
      <p:grpSpPr>
        <a:xfrm>
          <a:off x="0" y="0"/>
          <a:ext cx="0" cy="0"/>
          <a:chOff x="0" y="0"/>
          <a:chExt cx="0" cy="0"/>
        </a:xfrm>
      </p:grpSpPr>
      <p:sp>
        <p:nvSpPr>
          <p:cNvPr id="76" name="Google Shape;76;p32"/>
          <p:cNvSpPr txBox="1">
            <a:spLocks noGrp="1"/>
          </p:cNvSpPr>
          <p:nvPr>
            <p:ph type="body" idx="1"/>
          </p:nvPr>
        </p:nvSpPr>
        <p:spPr>
          <a:xfrm>
            <a:off x="685800" y="464766"/>
            <a:ext cx="10817087" cy="1060704"/>
          </a:xfrm>
          <a:prstGeom prst="rect">
            <a:avLst/>
          </a:prstGeom>
          <a:noFill/>
          <a:ln>
            <a:noFill/>
          </a:ln>
        </p:spPr>
        <p:txBody>
          <a:bodyPr spcFirstLastPara="1" wrap="square" lIns="0" tIns="91425" rIns="0" bIns="0" anchor="t" anchorCtr="0">
            <a:noAutofit/>
          </a:bodyPr>
          <a:lstStyle>
            <a:lvl1pPr marL="457200" marR="0" lvl="0" indent="-228600" algn="l" rtl="0">
              <a:lnSpc>
                <a:spcPct val="81472"/>
              </a:lnSpc>
              <a:spcBef>
                <a:spcPts val="720"/>
              </a:spcBef>
              <a:spcAft>
                <a:spcPts val="0"/>
              </a:spcAft>
              <a:buClr>
                <a:srgbClr val="F79500"/>
              </a:buClr>
              <a:buSzPts val="3600"/>
              <a:buFont typeface="Arial"/>
              <a:buNone/>
              <a:defRPr sz="3600" b="1" i="0" u="none" strike="noStrike" cap="none">
                <a:solidFill>
                  <a:srgbClr val="000000"/>
                </a:solidFill>
                <a:latin typeface="Avenir"/>
                <a:ea typeface="Avenir"/>
                <a:cs typeface="Avenir"/>
                <a:sym typeface="Avenir"/>
              </a:defRPr>
            </a:lvl1pPr>
            <a:lvl2pPr marL="914400" marR="0" lvl="1"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2pPr>
            <a:lvl3pPr marL="1371600" marR="0" lvl="2" indent="-228600" algn="l" rtl="0">
              <a:lnSpc>
                <a:spcPct val="162944"/>
              </a:lnSpc>
              <a:spcBef>
                <a:spcPts val="360"/>
              </a:spcBef>
              <a:spcAft>
                <a:spcPts val="0"/>
              </a:spcAft>
              <a:buClr>
                <a:srgbClr val="F79500"/>
              </a:buClr>
              <a:buSzPts val="1080"/>
              <a:buFont typeface="Courier New"/>
              <a:buNone/>
              <a:defRPr sz="1800" b="0" i="0" u="none" strike="noStrike" cap="none">
                <a:solidFill>
                  <a:schemeClr val="accent5"/>
                </a:solidFill>
                <a:latin typeface="Arial"/>
                <a:ea typeface="Arial"/>
                <a:cs typeface="Arial"/>
                <a:sym typeface="Arial"/>
              </a:defRPr>
            </a:lvl3pPr>
            <a:lvl4pPr marL="1828800" marR="0" lvl="3"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4pPr>
            <a:lvl5pPr marL="2286000" marR="0" lvl="4" indent="-228600" algn="l" rtl="0">
              <a:lnSpc>
                <a:spcPct val="162944"/>
              </a:lnSpc>
              <a:spcBef>
                <a:spcPts val="360"/>
              </a:spcBef>
              <a:spcAft>
                <a:spcPts val="0"/>
              </a:spcAft>
              <a:buClr>
                <a:srgbClr val="F79500"/>
              </a:buClr>
              <a:buSzPts val="1800"/>
              <a:buFont typeface="NTR"/>
              <a:buNone/>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77" name="Google Shape;77;p32"/>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Avenir"/>
                <a:ea typeface="Avenir"/>
                <a:cs typeface="Avenir"/>
                <a:sym typeface="Avenir"/>
              </a:rPr>
              <a:t>‹#›</a:t>
            </a:fld>
            <a:endParaRPr sz="1050" b="1" i="0">
              <a:solidFill>
                <a:schemeClr val="lt1"/>
              </a:solidFill>
              <a:latin typeface="Avenir"/>
              <a:ea typeface="Avenir"/>
              <a:cs typeface="Avenir"/>
              <a:sym typeface="Aveni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8"/>
        <p:cNvGrpSpPr/>
        <p:nvPr/>
      </p:nvGrpSpPr>
      <p:grpSpPr>
        <a:xfrm>
          <a:off x="0" y="0"/>
          <a:ext cx="0" cy="0"/>
          <a:chOff x="0" y="0"/>
          <a:chExt cx="0" cy="0"/>
        </a:xfrm>
      </p:grpSpPr>
      <p:sp>
        <p:nvSpPr>
          <p:cNvPr id="79" name="Google Shape;79;p33"/>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Avenir"/>
                <a:ea typeface="Avenir"/>
                <a:cs typeface="Avenir"/>
                <a:sym typeface="Avenir"/>
              </a:rPr>
              <a:t>‹#›</a:t>
            </a:fld>
            <a:endParaRPr sz="1050" b="1" i="0">
              <a:solidFill>
                <a:schemeClr val="lt1"/>
              </a:solidFill>
              <a:latin typeface="Avenir"/>
              <a:ea typeface="Avenir"/>
              <a:cs typeface="Avenir"/>
              <a:sym typeface="Aveni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01">
  <p:cSld name="Divider-01">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731520" y="3168870"/>
            <a:ext cx="8864424" cy="155553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3600"/>
              <a:buFont typeface="Century Gothic"/>
              <a:buNone/>
              <a:defRPr sz="36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7" name="Google Shape;87;p20"/>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rgbClr val="000000"/>
                </a:solidFill>
                <a:latin typeface="Century Gothic"/>
                <a:ea typeface="Century Gothic"/>
                <a:cs typeface="Century Gothic"/>
                <a:sym typeface="Century Gothic"/>
              </a:rPr>
              <a:t>‹#›</a:t>
            </a:fld>
            <a:endParaRPr sz="1050" b="1" i="0">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_ Light 1" type="obj">
  <p:cSld name="OBJECT">
    <p:spTree>
      <p:nvGrpSpPr>
        <p:cNvPr id="1" name="Shape 88"/>
        <p:cNvGrpSpPr/>
        <p:nvPr/>
      </p:nvGrpSpPr>
      <p:grpSpPr>
        <a:xfrm>
          <a:off x="0" y="0"/>
          <a:ext cx="0" cy="0"/>
          <a:chOff x="0" y="0"/>
          <a:chExt cx="0" cy="0"/>
        </a:xfrm>
      </p:grpSpPr>
      <p:sp>
        <p:nvSpPr>
          <p:cNvPr id="89" name="Google Shape;89;p34"/>
          <p:cNvSpPr txBox="1">
            <a:spLocks noGrp="1"/>
          </p:cNvSpPr>
          <p:nvPr>
            <p:ph type="title"/>
          </p:nvPr>
        </p:nvSpPr>
        <p:spPr>
          <a:xfrm>
            <a:off x="3074793" y="0"/>
            <a:ext cx="11185633" cy="95858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2799"/>
              <a:buFont typeface="Avenir"/>
              <a:buNone/>
              <a:defRPr sz="2799" b="1" i="0" u="none" strike="noStrike" cap="none">
                <a:solidFill>
                  <a:schemeClr val="lt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90" name="Google Shape;90;p34"/>
          <p:cNvSpPr txBox="1">
            <a:spLocks noGrp="1"/>
          </p:cNvSpPr>
          <p:nvPr>
            <p:ph type="body" idx="1"/>
          </p:nvPr>
        </p:nvSpPr>
        <p:spPr>
          <a:xfrm>
            <a:off x="501595" y="1370013"/>
            <a:ext cx="11189341" cy="4412223"/>
          </a:xfrm>
          <a:prstGeom prst="rect">
            <a:avLst/>
          </a:prstGeom>
          <a:noFill/>
          <a:ln>
            <a:noFill/>
          </a:ln>
        </p:spPr>
        <p:txBody>
          <a:bodyPr spcFirstLastPara="1" wrap="square" lIns="91425" tIns="45700" rIns="91425" bIns="45700" anchor="t" anchorCtr="0">
            <a:noAutofit/>
          </a:bodyPr>
          <a:lstStyle>
            <a:lvl1pPr marL="457200" marR="0" lvl="0" indent="-410140" algn="l" rtl="0">
              <a:lnSpc>
                <a:spcPct val="100000"/>
              </a:lnSpc>
              <a:spcBef>
                <a:spcPts val="1000"/>
              </a:spcBef>
              <a:spcAft>
                <a:spcPts val="0"/>
              </a:spcAft>
              <a:buClr>
                <a:srgbClr val="09B9F5"/>
              </a:buClr>
              <a:buSzPts val="2859"/>
              <a:buFont typeface="Arial"/>
              <a:buChar char="•"/>
              <a:defRPr sz="2599" b="0" i="0" u="none" strike="noStrike" cap="none">
                <a:solidFill>
                  <a:srgbClr val="002060"/>
                </a:solidFill>
                <a:latin typeface="Avenir"/>
                <a:ea typeface="Avenir"/>
                <a:cs typeface="Avenir"/>
                <a:sym typeface="Avenir"/>
              </a:defRPr>
            </a:lvl1pPr>
            <a:lvl2pPr marL="914400" marR="0" lvl="1" indent="-331418" algn="l" rtl="0">
              <a:lnSpc>
                <a:spcPct val="100000"/>
              </a:lnSpc>
              <a:spcBef>
                <a:spcPts val="600"/>
              </a:spcBef>
              <a:spcAft>
                <a:spcPts val="0"/>
              </a:spcAft>
              <a:buClr>
                <a:srgbClr val="09B9F5"/>
              </a:buClr>
              <a:buSzPts val="1619"/>
              <a:buFont typeface="Courier New"/>
              <a:buChar char="o"/>
              <a:defRPr sz="1999" b="0" i="0" u="none" strike="noStrike" cap="none">
                <a:solidFill>
                  <a:srgbClr val="002060"/>
                </a:solidFill>
                <a:latin typeface="Avenir"/>
                <a:ea typeface="Avenir"/>
                <a:cs typeface="Avenir"/>
                <a:sym typeface="Avenir"/>
              </a:defRPr>
            </a:lvl2pPr>
            <a:lvl3pPr marL="1371600" marR="0" lvl="2" indent="-330270" algn="l" rtl="0">
              <a:lnSpc>
                <a:spcPct val="100000"/>
              </a:lnSpc>
              <a:spcBef>
                <a:spcPts val="600"/>
              </a:spcBef>
              <a:spcAft>
                <a:spcPts val="0"/>
              </a:spcAft>
              <a:buClr>
                <a:srgbClr val="09AFF5"/>
              </a:buClr>
              <a:buSzPts val="1601"/>
              <a:buFont typeface="NTR"/>
              <a:buChar char="▸"/>
              <a:defRPr sz="1799" b="0" i="0" u="none" strike="noStrike" cap="none">
                <a:solidFill>
                  <a:srgbClr val="002060"/>
                </a:solidFill>
                <a:latin typeface="Avenir"/>
                <a:ea typeface="Avenir"/>
                <a:cs typeface="Avenir"/>
                <a:sym typeface="Avenir"/>
              </a:defRPr>
            </a:lvl3pPr>
            <a:lvl4pPr marL="1828800" marR="0" lvl="3" indent="-331412" algn="l" rtl="0">
              <a:lnSpc>
                <a:spcPct val="100000"/>
              </a:lnSpc>
              <a:spcBef>
                <a:spcPts val="600"/>
              </a:spcBef>
              <a:spcAft>
                <a:spcPts val="0"/>
              </a:spcAft>
              <a:buClr>
                <a:srgbClr val="09AFF5"/>
              </a:buClr>
              <a:buSzPts val="1619"/>
              <a:buFont typeface="Merriweather Sans"/>
              <a:buChar char="▹"/>
              <a:defRPr sz="1799" b="0" i="0" u="none" strike="noStrike" cap="none">
                <a:solidFill>
                  <a:srgbClr val="002060"/>
                </a:solidFill>
                <a:latin typeface="Avenir"/>
                <a:ea typeface="Avenir"/>
                <a:cs typeface="Avenir"/>
                <a:sym typeface="Avenir"/>
              </a:defRPr>
            </a:lvl4pPr>
            <a:lvl5pPr marL="2286000" marR="0" lvl="4" indent="-325754" algn="l" rtl="0">
              <a:lnSpc>
                <a:spcPct val="90000"/>
              </a:lnSpc>
              <a:spcBef>
                <a:spcPts val="600"/>
              </a:spcBef>
              <a:spcAft>
                <a:spcPts val="0"/>
              </a:spcAft>
              <a:buClr>
                <a:schemeClr val="dk1"/>
              </a:buClr>
              <a:buSzPts val="1530"/>
              <a:buFont typeface="Arial"/>
              <a:buChar char="•"/>
              <a:defRPr sz="18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01">
  <p:cSld name="Divider-01">
    <p:spTree>
      <p:nvGrpSpPr>
        <p:cNvPr id="1" name="Shape 103"/>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ody Copy 2">
  <p:cSld name="Body Copy 2">
    <p:spTree>
      <p:nvGrpSpPr>
        <p:cNvPr id="1" name="Shape 110"/>
        <p:cNvGrpSpPr/>
        <p:nvPr/>
      </p:nvGrpSpPr>
      <p:grpSpPr>
        <a:xfrm>
          <a:off x="0" y="0"/>
          <a:ext cx="0" cy="0"/>
          <a:chOff x="0" y="0"/>
          <a:chExt cx="0" cy="0"/>
        </a:xfrm>
      </p:grpSpPr>
      <p:sp>
        <p:nvSpPr>
          <p:cNvPr id="111" name="Google Shape;111;p36"/>
          <p:cNvSpPr txBox="1">
            <a:spLocks noGrp="1"/>
          </p:cNvSpPr>
          <p:nvPr>
            <p:ph type="body" idx="1"/>
          </p:nvPr>
        </p:nvSpPr>
        <p:spPr>
          <a:xfrm>
            <a:off x="685801" y="1721589"/>
            <a:ext cx="4767470" cy="3569284"/>
          </a:xfrm>
          <a:prstGeom prst="rect">
            <a:avLst/>
          </a:prstGeom>
          <a:noFill/>
          <a:ln>
            <a:noFill/>
          </a:ln>
        </p:spPr>
        <p:txBody>
          <a:bodyPr spcFirstLastPara="1" wrap="square" lIns="0" tIns="0" rIns="0" bIns="45700" anchor="t" anchorCtr="0">
            <a:noAutofit/>
          </a:bodyPr>
          <a:lstStyle>
            <a:lvl1pPr marL="457200" marR="0" lvl="0" indent="-228600" algn="l" rtl="0">
              <a:lnSpc>
                <a:spcPct val="157142"/>
              </a:lnSpc>
              <a:spcBef>
                <a:spcPts val="280"/>
              </a:spcBef>
              <a:spcAft>
                <a:spcPts val="0"/>
              </a:spcAft>
              <a:buClr>
                <a:srgbClr val="F79500"/>
              </a:buClr>
              <a:buSzPts val="1400"/>
              <a:buFont typeface="Arial"/>
              <a:buNone/>
              <a:defRPr sz="1400" b="0" i="0" u="none" strike="noStrike" cap="none">
                <a:solidFill>
                  <a:srgbClr val="3E3E3E"/>
                </a:solidFill>
                <a:latin typeface="Century Gothic"/>
                <a:ea typeface="Century Gothic"/>
                <a:cs typeface="Century Gothic"/>
                <a:sym typeface="Century Gothic"/>
              </a:defRPr>
            </a:lvl1pPr>
            <a:lvl2pPr marL="914400" marR="0" lvl="1" indent="-342900" algn="l" rtl="0">
              <a:lnSpc>
                <a:spcPct val="162944"/>
              </a:lnSpc>
              <a:spcBef>
                <a:spcPts val="60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2pPr>
            <a:lvl3pPr marL="1371600" marR="0" lvl="2" indent="-297180" algn="l" rtl="0">
              <a:lnSpc>
                <a:spcPct val="162944"/>
              </a:lnSpc>
              <a:spcBef>
                <a:spcPts val="360"/>
              </a:spcBef>
              <a:spcAft>
                <a:spcPts val="0"/>
              </a:spcAft>
              <a:buClr>
                <a:srgbClr val="F79500"/>
              </a:buClr>
              <a:buSzPts val="1080"/>
              <a:buFont typeface="Courier New"/>
              <a:buChar char="o"/>
              <a:defRPr sz="1800" b="0" i="0" u="none" strike="noStrike" cap="none">
                <a:solidFill>
                  <a:schemeClr val="accent5"/>
                </a:solidFill>
                <a:latin typeface="Arial"/>
                <a:ea typeface="Arial"/>
                <a:cs typeface="Arial"/>
                <a:sym typeface="Arial"/>
              </a:defRPr>
            </a:lvl3pPr>
            <a:lvl4pPr marL="1828800" marR="0" lvl="3" indent="-342900" algn="l" rtl="0">
              <a:lnSpc>
                <a:spcPct val="162944"/>
              </a:lnSpc>
              <a:spcBef>
                <a:spcPts val="36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4pPr>
            <a:lvl5pPr marL="2286000" marR="0" lvl="4" indent="-342900" algn="l" rtl="0">
              <a:lnSpc>
                <a:spcPct val="162944"/>
              </a:lnSpc>
              <a:spcBef>
                <a:spcPts val="360"/>
              </a:spcBef>
              <a:spcAft>
                <a:spcPts val="0"/>
              </a:spcAft>
              <a:buClr>
                <a:srgbClr val="F79500"/>
              </a:buClr>
              <a:buSzPts val="1800"/>
              <a:buFont typeface="NTR"/>
              <a:buChar char="&gt;"/>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112" name="Google Shape;112;p36"/>
          <p:cNvSpPr txBox="1">
            <a:spLocks noGrp="1"/>
          </p:cNvSpPr>
          <p:nvPr>
            <p:ph type="body" idx="2"/>
          </p:nvPr>
        </p:nvSpPr>
        <p:spPr>
          <a:xfrm>
            <a:off x="685800" y="327766"/>
            <a:ext cx="4767470" cy="1059235"/>
          </a:xfrm>
          <a:prstGeom prst="rect">
            <a:avLst/>
          </a:prstGeom>
          <a:noFill/>
          <a:ln>
            <a:noFill/>
          </a:ln>
        </p:spPr>
        <p:txBody>
          <a:bodyPr spcFirstLastPara="1" wrap="square" lIns="0" tIns="91425" rIns="0" bIns="0" anchor="t" anchorCtr="0">
            <a:noAutofit/>
          </a:bodyPr>
          <a:lstStyle>
            <a:lvl1pPr marL="457200" marR="0" lvl="0" indent="-228600" algn="l" rtl="0">
              <a:lnSpc>
                <a:spcPct val="119444"/>
              </a:lnSpc>
              <a:spcBef>
                <a:spcPts val="0"/>
              </a:spcBef>
              <a:spcAft>
                <a:spcPts val="0"/>
              </a:spcAft>
              <a:buClr>
                <a:srgbClr val="F79500"/>
              </a:buClr>
              <a:buSzPts val="3600"/>
              <a:buFont typeface="Arial"/>
              <a:buNone/>
              <a:defRPr sz="3600" b="1" i="0" u="none" strike="noStrike" cap="none">
                <a:solidFill>
                  <a:srgbClr val="000000"/>
                </a:solidFill>
                <a:latin typeface="Century Gothic"/>
                <a:ea typeface="Century Gothic"/>
                <a:cs typeface="Century Gothic"/>
                <a:sym typeface="Century Gothic"/>
              </a:defRPr>
            </a:lvl1pPr>
            <a:lvl2pPr marL="914400" marR="0" lvl="1"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2pPr>
            <a:lvl3pPr marL="1371600" marR="0" lvl="2" indent="-228600" algn="l" rtl="0">
              <a:lnSpc>
                <a:spcPct val="162944"/>
              </a:lnSpc>
              <a:spcBef>
                <a:spcPts val="360"/>
              </a:spcBef>
              <a:spcAft>
                <a:spcPts val="0"/>
              </a:spcAft>
              <a:buClr>
                <a:srgbClr val="F79500"/>
              </a:buClr>
              <a:buSzPts val="1080"/>
              <a:buFont typeface="Courier New"/>
              <a:buNone/>
              <a:defRPr sz="1800" b="0" i="0" u="none" strike="noStrike" cap="none">
                <a:solidFill>
                  <a:schemeClr val="accent5"/>
                </a:solidFill>
                <a:latin typeface="Arial"/>
                <a:ea typeface="Arial"/>
                <a:cs typeface="Arial"/>
                <a:sym typeface="Arial"/>
              </a:defRPr>
            </a:lvl3pPr>
            <a:lvl4pPr marL="1828800" marR="0" lvl="3"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4pPr>
            <a:lvl5pPr marL="2286000" marR="0" lvl="4" indent="-228600" algn="l" rtl="0">
              <a:lnSpc>
                <a:spcPct val="162944"/>
              </a:lnSpc>
              <a:spcBef>
                <a:spcPts val="360"/>
              </a:spcBef>
              <a:spcAft>
                <a:spcPts val="0"/>
              </a:spcAft>
              <a:buClr>
                <a:srgbClr val="F79500"/>
              </a:buClr>
              <a:buSzPts val="1800"/>
              <a:buFont typeface="NTR"/>
              <a:buNone/>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113" name="Google Shape;113;p36"/>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Century Gothic"/>
                <a:ea typeface="Century Gothic"/>
                <a:cs typeface="Century Gothic"/>
                <a:sym typeface="Century Gothic"/>
              </a:rPr>
              <a:t>‹#›</a:t>
            </a:fld>
            <a:endParaRPr sz="1050" b="1"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691538" y="2922631"/>
            <a:ext cx="7577544" cy="1492615"/>
          </a:xfrm>
          <a:prstGeom prst="rect">
            <a:avLst/>
          </a:prstGeom>
          <a:noFill/>
          <a:ln>
            <a:noFill/>
          </a:ln>
        </p:spPr>
        <p:txBody>
          <a:bodyPr spcFirstLastPara="1" wrap="square" lIns="0" tIns="0" rIns="0" bIns="0" anchor="t" anchorCtr="0">
            <a:noAutofit/>
          </a:bodyPr>
          <a:lstStyle>
            <a:lvl1pPr marR="0" lvl="0" algn="l" rtl="0">
              <a:lnSpc>
                <a:spcPct val="108333"/>
              </a:lnSpc>
              <a:spcBef>
                <a:spcPts val="0"/>
              </a:spcBef>
              <a:spcAft>
                <a:spcPts val="0"/>
              </a:spcAft>
              <a:buClr>
                <a:schemeClr val="lt1"/>
              </a:buClr>
              <a:buSzPts val="5400"/>
              <a:buFont typeface="Century Gothic"/>
              <a:buNone/>
              <a:defRPr sz="54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7" name="Google Shape;17;p24"/>
          <p:cNvSpPr txBox="1">
            <a:spLocks noGrp="1"/>
          </p:cNvSpPr>
          <p:nvPr>
            <p:ph type="body" idx="1"/>
          </p:nvPr>
        </p:nvSpPr>
        <p:spPr>
          <a:xfrm>
            <a:off x="691538" y="5895792"/>
            <a:ext cx="7308168" cy="657407"/>
          </a:xfrm>
          <a:prstGeom prst="rect">
            <a:avLst/>
          </a:prstGeom>
          <a:noFill/>
          <a:ln>
            <a:noFill/>
          </a:ln>
        </p:spPr>
        <p:txBody>
          <a:bodyPr spcFirstLastPara="1" wrap="square" lIns="0" tIns="0" rIns="0" bIns="0" anchor="t" anchorCtr="0">
            <a:noAutofit/>
          </a:bodyPr>
          <a:lstStyle>
            <a:lvl1pPr marL="457200" marR="0" lvl="0" indent="-228600" algn="l" rtl="0">
              <a:spcBef>
                <a:spcPts val="360"/>
              </a:spcBef>
              <a:spcAft>
                <a:spcPts val="0"/>
              </a:spcAft>
              <a:buClr>
                <a:srgbClr val="009AC7"/>
              </a:buClr>
              <a:buSzPts val="1800"/>
              <a:buFont typeface="Arial"/>
              <a:buNone/>
              <a:defRPr sz="1800" b="1" i="0" u="none" strike="noStrike" cap="none">
                <a:solidFill>
                  <a:srgbClr val="009AC7"/>
                </a:solidFill>
                <a:latin typeface="Century Gothic"/>
                <a:ea typeface="Century Gothic"/>
                <a:cs typeface="Century Gothic"/>
                <a:sym typeface="Century Gothic"/>
              </a:defRPr>
            </a:lvl1pPr>
            <a:lvl2pPr marL="914400" marR="0" lvl="1" indent="-465582" algn="l" rtl="0">
              <a:spcBef>
                <a:spcPts val="746"/>
              </a:spcBef>
              <a:spcAft>
                <a:spcPts val="0"/>
              </a:spcAft>
              <a:buClr>
                <a:schemeClr val="dk1"/>
              </a:buClr>
              <a:buSzPts val="3732"/>
              <a:buFont typeface="Arial"/>
              <a:buChar char="–"/>
              <a:defRPr sz="3732" b="0" i="0" u="none" strike="noStrike" cap="none">
                <a:solidFill>
                  <a:schemeClr val="dk1"/>
                </a:solidFill>
                <a:latin typeface="Arial"/>
                <a:ea typeface="Arial"/>
                <a:cs typeface="Arial"/>
                <a:sym typeface="Arial"/>
              </a:defRPr>
            </a:lvl2pPr>
            <a:lvl3pPr marL="1371600" marR="0" lvl="2" indent="-431736" algn="l" rtl="0">
              <a:spcBef>
                <a:spcPts val="640"/>
              </a:spcBef>
              <a:spcAft>
                <a:spcPts val="0"/>
              </a:spcAft>
              <a:buClr>
                <a:schemeClr val="dk1"/>
              </a:buClr>
              <a:buSzPts val="3199"/>
              <a:buFont typeface="Arial"/>
              <a:buChar char="•"/>
              <a:defRPr sz="3199" b="0" i="0" u="none" strike="noStrike" cap="none">
                <a:solidFill>
                  <a:schemeClr val="dk1"/>
                </a:solidFill>
                <a:latin typeface="Arial"/>
                <a:ea typeface="Arial"/>
                <a:cs typeface="Arial"/>
                <a:sym typeface="Arial"/>
              </a:defRPr>
            </a:lvl3pPr>
            <a:lvl4pPr marL="1828800" marR="0" lvl="3"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4pPr>
            <a:lvl5pPr marL="2286000" marR="0" lvl="4"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ullets 2">
  <p:cSld name="Bullets 2">
    <p:spTree>
      <p:nvGrpSpPr>
        <p:cNvPr id="1" name="Shape 114"/>
        <p:cNvGrpSpPr/>
        <p:nvPr/>
      </p:nvGrpSpPr>
      <p:grpSpPr>
        <a:xfrm>
          <a:off x="0" y="0"/>
          <a:ext cx="0" cy="0"/>
          <a:chOff x="0" y="0"/>
          <a:chExt cx="0" cy="0"/>
        </a:xfrm>
      </p:grpSpPr>
      <p:sp>
        <p:nvSpPr>
          <p:cNvPr id="115" name="Google Shape;115;p37"/>
          <p:cNvSpPr txBox="1">
            <a:spLocks noGrp="1"/>
          </p:cNvSpPr>
          <p:nvPr>
            <p:ph type="body" idx="1"/>
          </p:nvPr>
        </p:nvSpPr>
        <p:spPr>
          <a:xfrm>
            <a:off x="685800" y="327766"/>
            <a:ext cx="4767470" cy="1059235"/>
          </a:xfrm>
          <a:prstGeom prst="rect">
            <a:avLst/>
          </a:prstGeom>
          <a:noFill/>
          <a:ln>
            <a:noFill/>
          </a:ln>
        </p:spPr>
        <p:txBody>
          <a:bodyPr spcFirstLastPara="1" wrap="square" lIns="0" tIns="91425" rIns="0" bIns="0" anchor="t" anchorCtr="0">
            <a:noAutofit/>
          </a:bodyPr>
          <a:lstStyle>
            <a:lvl1pPr marL="457200" marR="0" lvl="0" indent="-228600" algn="l" rtl="0">
              <a:lnSpc>
                <a:spcPct val="119444"/>
              </a:lnSpc>
              <a:spcBef>
                <a:spcPts val="0"/>
              </a:spcBef>
              <a:spcAft>
                <a:spcPts val="0"/>
              </a:spcAft>
              <a:buClr>
                <a:srgbClr val="F79500"/>
              </a:buClr>
              <a:buSzPts val="3600"/>
              <a:buFont typeface="Arial"/>
              <a:buNone/>
              <a:defRPr sz="3600" b="1" i="0" u="none" strike="noStrike" cap="none">
                <a:solidFill>
                  <a:srgbClr val="000000"/>
                </a:solidFill>
                <a:latin typeface="Century Gothic"/>
                <a:ea typeface="Century Gothic"/>
                <a:cs typeface="Century Gothic"/>
                <a:sym typeface="Century Gothic"/>
              </a:defRPr>
            </a:lvl1pPr>
            <a:lvl2pPr marL="914400" marR="0" lvl="1"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2pPr>
            <a:lvl3pPr marL="1371600" marR="0" lvl="2" indent="-228600" algn="l" rtl="0">
              <a:lnSpc>
                <a:spcPct val="162944"/>
              </a:lnSpc>
              <a:spcBef>
                <a:spcPts val="360"/>
              </a:spcBef>
              <a:spcAft>
                <a:spcPts val="0"/>
              </a:spcAft>
              <a:buClr>
                <a:srgbClr val="F79500"/>
              </a:buClr>
              <a:buSzPts val="1080"/>
              <a:buFont typeface="Courier New"/>
              <a:buNone/>
              <a:defRPr sz="1800" b="0" i="0" u="none" strike="noStrike" cap="none">
                <a:solidFill>
                  <a:schemeClr val="accent5"/>
                </a:solidFill>
                <a:latin typeface="Arial"/>
                <a:ea typeface="Arial"/>
                <a:cs typeface="Arial"/>
                <a:sym typeface="Arial"/>
              </a:defRPr>
            </a:lvl3pPr>
            <a:lvl4pPr marL="1828800" marR="0" lvl="3"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4pPr>
            <a:lvl5pPr marL="2286000" marR="0" lvl="4" indent="-228600" algn="l" rtl="0">
              <a:lnSpc>
                <a:spcPct val="162944"/>
              </a:lnSpc>
              <a:spcBef>
                <a:spcPts val="360"/>
              </a:spcBef>
              <a:spcAft>
                <a:spcPts val="0"/>
              </a:spcAft>
              <a:buClr>
                <a:srgbClr val="F79500"/>
              </a:buClr>
              <a:buSzPts val="1800"/>
              <a:buFont typeface="NTR"/>
              <a:buNone/>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116" name="Google Shape;116;p37"/>
          <p:cNvSpPr txBox="1">
            <a:spLocks noGrp="1"/>
          </p:cNvSpPr>
          <p:nvPr>
            <p:ph type="body" idx="2"/>
          </p:nvPr>
        </p:nvSpPr>
        <p:spPr>
          <a:xfrm>
            <a:off x="685801" y="1909134"/>
            <a:ext cx="4767470" cy="3799696"/>
          </a:xfrm>
          <a:prstGeom prst="rect">
            <a:avLst/>
          </a:prstGeom>
          <a:noFill/>
          <a:ln>
            <a:noFill/>
          </a:ln>
        </p:spPr>
        <p:txBody>
          <a:bodyPr spcFirstLastPara="1" wrap="square" lIns="0" tIns="0" rIns="91425" bIns="45700" anchor="t" anchorCtr="0">
            <a:noAutofit/>
          </a:bodyPr>
          <a:lstStyle>
            <a:lvl1pPr marL="457200" marR="0" lvl="0" indent="-317500" algn="l" rtl="0">
              <a:lnSpc>
                <a:spcPct val="209500"/>
              </a:lnSpc>
              <a:spcBef>
                <a:spcPts val="0"/>
              </a:spcBef>
              <a:spcAft>
                <a:spcPts val="0"/>
              </a:spcAft>
              <a:buClr>
                <a:srgbClr val="1A9AC7"/>
              </a:buClr>
              <a:buSzPts val="1400"/>
              <a:buFont typeface="Arial"/>
              <a:buChar char="•"/>
              <a:defRPr sz="1400" b="0" i="0" u="none" strike="noStrike" cap="none">
                <a:solidFill>
                  <a:schemeClr val="accent5"/>
                </a:solidFill>
                <a:latin typeface="Century Gothic"/>
                <a:ea typeface="Century Gothic"/>
                <a:cs typeface="Century Gothic"/>
                <a:sym typeface="Century Gothic"/>
              </a:defRPr>
            </a:lvl1pPr>
            <a:lvl2pPr marL="914400" marR="0" lvl="1" indent="-317500" algn="l" rtl="0">
              <a:lnSpc>
                <a:spcPct val="209500"/>
              </a:lnSpc>
              <a:spcBef>
                <a:spcPts val="0"/>
              </a:spcBef>
              <a:spcAft>
                <a:spcPts val="0"/>
              </a:spcAft>
              <a:buClr>
                <a:srgbClr val="1A9AC7"/>
              </a:buClr>
              <a:buSzPts val="1400"/>
              <a:buFont typeface="Arial"/>
              <a:buChar char="–"/>
              <a:defRPr sz="1400" b="0" i="0" u="none" strike="noStrike" cap="none">
                <a:solidFill>
                  <a:schemeClr val="accent5"/>
                </a:solidFill>
                <a:latin typeface="Century Gothic"/>
                <a:ea typeface="Century Gothic"/>
                <a:cs typeface="Century Gothic"/>
                <a:sym typeface="Century Gothic"/>
              </a:defRPr>
            </a:lvl2pPr>
            <a:lvl3pPr marL="1371600" marR="0" lvl="2" indent="-281939" algn="l" rtl="0">
              <a:lnSpc>
                <a:spcPct val="209500"/>
              </a:lnSpc>
              <a:spcBef>
                <a:spcPts val="0"/>
              </a:spcBef>
              <a:spcAft>
                <a:spcPts val="0"/>
              </a:spcAft>
              <a:buClr>
                <a:srgbClr val="1A9AC7"/>
              </a:buClr>
              <a:buSzPts val="840"/>
              <a:buFont typeface="Courier New"/>
              <a:buChar char="o"/>
              <a:defRPr sz="1400" b="0" i="0" u="none" strike="noStrike" cap="none">
                <a:solidFill>
                  <a:schemeClr val="accent5"/>
                </a:solidFill>
                <a:latin typeface="Century Gothic"/>
                <a:ea typeface="Century Gothic"/>
                <a:cs typeface="Century Gothic"/>
                <a:sym typeface="Century Gothic"/>
              </a:defRPr>
            </a:lvl3pPr>
            <a:lvl4pPr marL="1828800" marR="0" lvl="3" indent="-317500" algn="l" rtl="0">
              <a:lnSpc>
                <a:spcPct val="209500"/>
              </a:lnSpc>
              <a:spcBef>
                <a:spcPts val="0"/>
              </a:spcBef>
              <a:spcAft>
                <a:spcPts val="0"/>
              </a:spcAft>
              <a:buClr>
                <a:srgbClr val="1A9AC7"/>
              </a:buClr>
              <a:buSzPts val="1400"/>
              <a:buFont typeface="Arial"/>
              <a:buChar char="–"/>
              <a:defRPr sz="1400" b="0" i="0" u="none" strike="noStrike" cap="none">
                <a:solidFill>
                  <a:schemeClr val="accent5"/>
                </a:solidFill>
                <a:latin typeface="Century Gothic"/>
                <a:ea typeface="Century Gothic"/>
                <a:cs typeface="Century Gothic"/>
                <a:sym typeface="Century Gothic"/>
              </a:defRPr>
            </a:lvl4pPr>
            <a:lvl5pPr marL="2286000" marR="0" lvl="4" indent="-317500" algn="l" rtl="0">
              <a:lnSpc>
                <a:spcPct val="209500"/>
              </a:lnSpc>
              <a:spcBef>
                <a:spcPts val="0"/>
              </a:spcBef>
              <a:spcAft>
                <a:spcPts val="0"/>
              </a:spcAft>
              <a:buClr>
                <a:srgbClr val="1A9AC7"/>
              </a:buClr>
              <a:buSzPts val="1400"/>
              <a:buFont typeface="NTR"/>
              <a:buChar char="&gt;"/>
              <a:defRPr sz="1400" b="0" i="0" u="none" strike="noStrike" cap="none">
                <a:solidFill>
                  <a:schemeClr val="accent5"/>
                </a:solidFill>
                <a:latin typeface="Century Gothic"/>
                <a:ea typeface="Century Gothic"/>
                <a:cs typeface="Century Gothic"/>
                <a:sym typeface="Century Gothic"/>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117" name="Google Shape;117;p37"/>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Century Gothic"/>
                <a:ea typeface="Century Gothic"/>
                <a:cs typeface="Century Gothic"/>
                <a:sym typeface="Century Gothic"/>
              </a:rPr>
              <a:t>‹#›</a:t>
            </a:fld>
            <a:endParaRPr sz="1050" b="1"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118"/>
        <p:cNvGrpSpPr/>
        <p:nvPr/>
      </p:nvGrpSpPr>
      <p:grpSpPr>
        <a:xfrm>
          <a:off x="0" y="0"/>
          <a:ext cx="0" cy="0"/>
          <a:chOff x="0" y="0"/>
          <a:chExt cx="0" cy="0"/>
        </a:xfrm>
      </p:grpSpPr>
      <p:sp>
        <p:nvSpPr>
          <p:cNvPr id="119" name="Google Shape;119;p38"/>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Avenir"/>
                <a:ea typeface="Avenir"/>
                <a:cs typeface="Avenir"/>
                <a:sym typeface="Avenir"/>
              </a:rPr>
              <a:t>‹#›</a:t>
            </a:fld>
            <a:endParaRPr sz="1050" b="1" i="0">
              <a:solidFill>
                <a:schemeClr val="lt1"/>
              </a:solidFill>
              <a:latin typeface="Avenir"/>
              <a:ea typeface="Avenir"/>
              <a:cs typeface="Avenir"/>
              <a:sym typeface="Aveni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01">
  <p:cSld name="Divider-01">
    <p:spTree>
      <p:nvGrpSpPr>
        <p:cNvPr id="1" name="Shape 128"/>
        <p:cNvGrpSpPr/>
        <p:nvPr/>
      </p:nvGrpSpPr>
      <p:grpSpPr>
        <a:xfrm>
          <a:off x="0" y="0"/>
          <a:ext cx="0" cy="0"/>
          <a:chOff x="0" y="0"/>
          <a:chExt cx="0" cy="0"/>
        </a:xfrm>
      </p:grpSpPr>
      <p:sp>
        <p:nvSpPr>
          <p:cNvPr id="129" name="Google Shape;129;p40"/>
          <p:cNvSpPr txBox="1">
            <a:spLocks noGrp="1"/>
          </p:cNvSpPr>
          <p:nvPr>
            <p:ph type="title"/>
          </p:nvPr>
        </p:nvSpPr>
        <p:spPr>
          <a:xfrm>
            <a:off x="731520" y="3168870"/>
            <a:ext cx="8864424" cy="155553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3600"/>
              <a:buFont typeface="Century Gothic"/>
              <a:buNone/>
              <a:defRPr sz="36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30" name="Google Shape;130;p40"/>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rgbClr val="000000"/>
                </a:solidFill>
                <a:latin typeface="Century Gothic"/>
                <a:ea typeface="Century Gothic"/>
                <a:cs typeface="Century Gothic"/>
                <a:sym typeface="Century Gothic"/>
              </a:rPr>
              <a:t>‹#›</a:t>
            </a:fld>
            <a:endParaRPr sz="1050" b="1" i="0">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01">
  <p:cSld name="Divider-01">
    <p:spTree>
      <p:nvGrpSpPr>
        <p:cNvPr id="1" name="Shape 136"/>
        <p:cNvGrpSpPr/>
        <p:nvPr/>
      </p:nvGrpSpPr>
      <p:grpSpPr>
        <a:xfrm>
          <a:off x="0" y="0"/>
          <a:ext cx="0" cy="0"/>
          <a:chOff x="0" y="0"/>
          <a:chExt cx="0" cy="0"/>
        </a:xfrm>
      </p:grpSpPr>
      <p:sp>
        <p:nvSpPr>
          <p:cNvPr id="137" name="Google Shape;137;p42"/>
          <p:cNvSpPr txBox="1">
            <a:spLocks noGrp="1"/>
          </p:cNvSpPr>
          <p:nvPr>
            <p:ph type="title"/>
          </p:nvPr>
        </p:nvSpPr>
        <p:spPr>
          <a:xfrm>
            <a:off x="731520" y="3168870"/>
            <a:ext cx="8864424" cy="155553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3600"/>
              <a:buFont typeface="Century Gothic"/>
              <a:buNone/>
              <a:defRPr sz="36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38" name="Google Shape;138;p42"/>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rgbClr val="000000"/>
                </a:solidFill>
                <a:latin typeface="Century Gothic"/>
                <a:ea typeface="Century Gothic"/>
                <a:cs typeface="Century Gothic"/>
                <a:sym typeface="Century Gothic"/>
              </a:rPr>
              <a:t>‹#›</a:t>
            </a:fld>
            <a:endParaRPr sz="1050" b="1" i="0">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01">
  <p:cSld name="Divider-01">
    <p:spTree>
      <p:nvGrpSpPr>
        <p:cNvPr id="1" name="Shape 151"/>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ody Copy 2">
  <p:cSld name="Body Copy 2">
    <p:spTree>
      <p:nvGrpSpPr>
        <p:cNvPr id="1" name="Shape 158"/>
        <p:cNvGrpSpPr/>
        <p:nvPr/>
      </p:nvGrpSpPr>
      <p:grpSpPr>
        <a:xfrm>
          <a:off x="0" y="0"/>
          <a:ext cx="0" cy="0"/>
          <a:chOff x="0" y="0"/>
          <a:chExt cx="0" cy="0"/>
        </a:xfrm>
      </p:grpSpPr>
      <p:sp>
        <p:nvSpPr>
          <p:cNvPr id="159" name="Google Shape;159;p46"/>
          <p:cNvSpPr txBox="1">
            <a:spLocks noGrp="1"/>
          </p:cNvSpPr>
          <p:nvPr>
            <p:ph type="body" idx="1"/>
          </p:nvPr>
        </p:nvSpPr>
        <p:spPr>
          <a:xfrm>
            <a:off x="685801" y="1721589"/>
            <a:ext cx="4767470" cy="3569284"/>
          </a:xfrm>
          <a:prstGeom prst="rect">
            <a:avLst/>
          </a:prstGeom>
          <a:noFill/>
          <a:ln>
            <a:noFill/>
          </a:ln>
        </p:spPr>
        <p:txBody>
          <a:bodyPr spcFirstLastPara="1" wrap="square" lIns="0" tIns="0" rIns="0" bIns="45700" anchor="t" anchorCtr="0">
            <a:noAutofit/>
          </a:bodyPr>
          <a:lstStyle>
            <a:lvl1pPr marL="457200" marR="0" lvl="0" indent="-228600" algn="l" rtl="0">
              <a:lnSpc>
                <a:spcPct val="157071"/>
              </a:lnSpc>
              <a:spcBef>
                <a:spcPts val="280"/>
              </a:spcBef>
              <a:spcAft>
                <a:spcPts val="0"/>
              </a:spcAft>
              <a:buClr>
                <a:srgbClr val="F79500"/>
              </a:buClr>
              <a:buSzPts val="1400"/>
              <a:buFont typeface="Arial"/>
              <a:buNone/>
              <a:defRPr sz="1400" b="0" i="0" u="none" strike="noStrike" cap="none">
                <a:solidFill>
                  <a:srgbClr val="3E3E3E"/>
                </a:solidFill>
                <a:latin typeface="Century Gothic"/>
                <a:ea typeface="Century Gothic"/>
                <a:cs typeface="Century Gothic"/>
                <a:sym typeface="Century Gothic"/>
              </a:defRPr>
            </a:lvl1pPr>
            <a:lvl2pPr marL="914400" marR="0" lvl="1" indent="-342836" algn="l" rtl="0">
              <a:lnSpc>
                <a:spcPct val="162979"/>
              </a:lnSpc>
              <a:spcBef>
                <a:spcPts val="600"/>
              </a:spcBef>
              <a:spcAft>
                <a:spcPts val="0"/>
              </a:spcAft>
              <a:buClr>
                <a:srgbClr val="F79500"/>
              </a:buClr>
              <a:buSzPts val="1799"/>
              <a:buFont typeface="Arial"/>
              <a:buChar char="–"/>
              <a:defRPr sz="1799" b="0" i="0" u="none" strike="noStrike" cap="none">
                <a:solidFill>
                  <a:schemeClr val="accent5"/>
                </a:solidFill>
                <a:latin typeface="Arial"/>
                <a:ea typeface="Arial"/>
                <a:cs typeface="Arial"/>
                <a:sym typeface="Arial"/>
              </a:defRPr>
            </a:lvl2pPr>
            <a:lvl3pPr marL="1371600" marR="0" lvl="2" indent="-297141" algn="l" rtl="0">
              <a:lnSpc>
                <a:spcPct val="162979"/>
              </a:lnSpc>
              <a:spcBef>
                <a:spcPts val="360"/>
              </a:spcBef>
              <a:spcAft>
                <a:spcPts val="0"/>
              </a:spcAft>
              <a:buClr>
                <a:srgbClr val="F79500"/>
              </a:buClr>
              <a:buSzPts val="1079"/>
              <a:buFont typeface="Courier New"/>
              <a:buChar char="o"/>
              <a:defRPr sz="1799" b="0" i="0" u="none" strike="noStrike" cap="none">
                <a:solidFill>
                  <a:schemeClr val="accent5"/>
                </a:solidFill>
                <a:latin typeface="Arial"/>
                <a:ea typeface="Arial"/>
                <a:cs typeface="Arial"/>
                <a:sym typeface="Arial"/>
              </a:defRPr>
            </a:lvl3pPr>
            <a:lvl4pPr marL="1828800" marR="0" lvl="3" indent="-342836" algn="l" rtl="0">
              <a:lnSpc>
                <a:spcPct val="162979"/>
              </a:lnSpc>
              <a:spcBef>
                <a:spcPts val="360"/>
              </a:spcBef>
              <a:spcAft>
                <a:spcPts val="0"/>
              </a:spcAft>
              <a:buClr>
                <a:srgbClr val="F79500"/>
              </a:buClr>
              <a:buSzPts val="1799"/>
              <a:buFont typeface="Arial"/>
              <a:buChar char="–"/>
              <a:defRPr sz="1799" b="0" i="0" u="none" strike="noStrike" cap="none">
                <a:solidFill>
                  <a:schemeClr val="accent5"/>
                </a:solidFill>
                <a:latin typeface="Arial"/>
                <a:ea typeface="Arial"/>
                <a:cs typeface="Arial"/>
                <a:sym typeface="Arial"/>
              </a:defRPr>
            </a:lvl4pPr>
            <a:lvl5pPr marL="2286000" marR="0" lvl="4" indent="-342836" algn="l" rtl="0">
              <a:lnSpc>
                <a:spcPct val="162979"/>
              </a:lnSpc>
              <a:spcBef>
                <a:spcPts val="360"/>
              </a:spcBef>
              <a:spcAft>
                <a:spcPts val="0"/>
              </a:spcAft>
              <a:buClr>
                <a:srgbClr val="F79500"/>
              </a:buClr>
              <a:buSzPts val="1799"/>
              <a:buFont typeface="NTR"/>
              <a:buChar char="&gt;"/>
              <a:defRPr sz="1799" b="0" i="0" u="none" strike="noStrike" cap="none">
                <a:solidFill>
                  <a:schemeClr val="accent5"/>
                </a:solidFill>
                <a:latin typeface="Arial"/>
                <a:ea typeface="Arial"/>
                <a:cs typeface="Arial"/>
                <a:sym typeface="Arial"/>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9pPr>
          </a:lstStyle>
          <a:p>
            <a:endParaRPr dirty="0"/>
          </a:p>
        </p:txBody>
      </p:sp>
      <p:sp>
        <p:nvSpPr>
          <p:cNvPr id="160" name="Google Shape;160;p46"/>
          <p:cNvSpPr txBox="1">
            <a:spLocks noGrp="1"/>
          </p:cNvSpPr>
          <p:nvPr>
            <p:ph type="body" idx="2"/>
          </p:nvPr>
        </p:nvSpPr>
        <p:spPr>
          <a:xfrm>
            <a:off x="685800" y="327766"/>
            <a:ext cx="4767470" cy="1059235"/>
          </a:xfrm>
          <a:prstGeom prst="rect">
            <a:avLst/>
          </a:prstGeom>
          <a:noFill/>
          <a:ln>
            <a:noFill/>
          </a:ln>
        </p:spPr>
        <p:txBody>
          <a:bodyPr spcFirstLastPara="1" wrap="square" lIns="0" tIns="91425" rIns="0" bIns="0" anchor="t" anchorCtr="0">
            <a:noAutofit/>
          </a:bodyPr>
          <a:lstStyle>
            <a:lvl1pPr marL="457200" marR="0" lvl="0" indent="-228600" algn="l" rtl="0">
              <a:lnSpc>
                <a:spcPct val="119449"/>
              </a:lnSpc>
              <a:spcBef>
                <a:spcPts val="0"/>
              </a:spcBef>
              <a:spcAft>
                <a:spcPts val="0"/>
              </a:spcAft>
              <a:buClr>
                <a:srgbClr val="F79500"/>
              </a:buClr>
              <a:buSzPts val="3599"/>
              <a:buFont typeface="Arial"/>
              <a:buNone/>
              <a:defRPr sz="3599" b="1" i="0" u="none" strike="noStrike" cap="none">
                <a:solidFill>
                  <a:srgbClr val="000000"/>
                </a:solidFill>
                <a:latin typeface="Century Gothic"/>
                <a:ea typeface="Century Gothic"/>
                <a:cs typeface="Century Gothic"/>
                <a:sym typeface="Century Gothic"/>
              </a:defRPr>
            </a:lvl1pPr>
            <a:lvl2pPr marL="914400" marR="0" lvl="1" indent="-228600" algn="l" rtl="0">
              <a:lnSpc>
                <a:spcPct val="162979"/>
              </a:lnSpc>
              <a:spcBef>
                <a:spcPts val="360"/>
              </a:spcBef>
              <a:spcAft>
                <a:spcPts val="0"/>
              </a:spcAft>
              <a:buClr>
                <a:srgbClr val="F79500"/>
              </a:buClr>
              <a:buSzPts val="1799"/>
              <a:buFont typeface="Arial"/>
              <a:buNone/>
              <a:defRPr sz="1799" b="0" i="0" u="none" strike="noStrike" cap="none">
                <a:solidFill>
                  <a:schemeClr val="accent5"/>
                </a:solidFill>
                <a:latin typeface="Arial"/>
                <a:ea typeface="Arial"/>
                <a:cs typeface="Arial"/>
                <a:sym typeface="Arial"/>
              </a:defRPr>
            </a:lvl2pPr>
            <a:lvl3pPr marL="1371600" marR="0" lvl="2" indent="-228600" algn="l" rtl="0">
              <a:lnSpc>
                <a:spcPct val="162979"/>
              </a:lnSpc>
              <a:spcBef>
                <a:spcPts val="360"/>
              </a:spcBef>
              <a:spcAft>
                <a:spcPts val="0"/>
              </a:spcAft>
              <a:buClr>
                <a:srgbClr val="F79500"/>
              </a:buClr>
              <a:buSzPts val="1079"/>
              <a:buFont typeface="Courier New"/>
              <a:buNone/>
              <a:defRPr sz="1799" b="0" i="0" u="none" strike="noStrike" cap="none">
                <a:solidFill>
                  <a:schemeClr val="accent5"/>
                </a:solidFill>
                <a:latin typeface="Arial"/>
                <a:ea typeface="Arial"/>
                <a:cs typeface="Arial"/>
                <a:sym typeface="Arial"/>
              </a:defRPr>
            </a:lvl3pPr>
            <a:lvl4pPr marL="1828800" marR="0" lvl="3" indent="-228600" algn="l" rtl="0">
              <a:lnSpc>
                <a:spcPct val="162979"/>
              </a:lnSpc>
              <a:spcBef>
                <a:spcPts val="360"/>
              </a:spcBef>
              <a:spcAft>
                <a:spcPts val="0"/>
              </a:spcAft>
              <a:buClr>
                <a:srgbClr val="F79500"/>
              </a:buClr>
              <a:buSzPts val="1799"/>
              <a:buFont typeface="Arial"/>
              <a:buNone/>
              <a:defRPr sz="1799" b="0" i="0" u="none" strike="noStrike" cap="none">
                <a:solidFill>
                  <a:schemeClr val="accent5"/>
                </a:solidFill>
                <a:latin typeface="Arial"/>
                <a:ea typeface="Arial"/>
                <a:cs typeface="Arial"/>
                <a:sym typeface="Arial"/>
              </a:defRPr>
            </a:lvl4pPr>
            <a:lvl5pPr marL="2286000" marR="0" lvl="4" indent="-228600" algn="l" rtl="0">
              <a:lnSpc>
                <a:spcPct val="162979"/>
              </a:lnSpc>
              <a:spcBef>
                <a:spcPts val="360"/>
              </a:spcBef>
              <a:spcAft>
                <a:spcPts val="0"/>
              </a:spcAft>
              <a:buClr>
                <a:srgbClr val="F79500"/>
              </a:buClr>
              <a:buSzPts val="1799"/>
              <a:buFont typeface="NTR"/>
              <a:buNone/>
              <a:defRPr sz="1799" b="0" i="0" u="none" strike="noStrike" cap="none">
                <a:solidFill>
                  <a:schemeClr val="accent5"/>
                </a:solidFill>
                <a:latin typeface="Arial"/>
                <a:ea typeface="Arial"/>
                <a:cs typeface="Arial"/>
                <a:sym typeface="Arial"/>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9pPr>
          </a:lstStyle>
          <a:p>
            <a:endParaRPr dirty="0"/>
          </a:p>
        </p:txBody>
      </p:sp>
      <p:sp>
        <p:nvSpPr>
          <p:cNvPr id="161" name="Google Shape;161;p46"/>
          <p:cNvSpPr txBox="1"/>
          <p:nvPr/>
        </p:nvSpPr>
        <p:spPr>
          <a:xfrm>
            <a:off x="720223"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Century Gothic"/>
                <a:ea typeface="Century Gothic"/>
                <a:cs typeface="Century Gothic"/>
                <a:sym typeface="Century Gothic"/>
              </a:rPr>
              <a:t>‹#›</a:t>
            </a:fld>
            <a:endParaRPr sz="1050" b="1"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ullets 2">
  <p:cSld name="Bullets 2">
    <p:spTree>
      <p:nvGrpSpPr>
        <p:cNvPr id="1" name="Shape 162"/>
        <p:cNvGrpSpPr/>
        <p:nvPr/>
      </p:nvGrpSpPr>
      <p:grpSpPr>
        <a:xfrm>
          <a:off x="0" y="0"/>
          <a:ext cx="0" cy="0"/>
          <a:chOff x="0" y="0"/>
          <a:chExt cx="0" cy="0"/>
        </a:xfrm>
      </p:grpSpPr>
      <p:sp>
        <p:nvSpPr>
          <p:cNvPr id="163" name="Google Shape;163;p47"/>
          <p:cNvSpPr txBox="1">
            <a:spLocks noGrp="1"/>
          </p:cNvSpPr>
          <p:nvPr>
            <p:ph type="body" idx="1"/>
          </p:nvPr>
        </p:nvSpPr>
        <p:spPr>
          <a:xfrm>
            <a:off x="685800" y="327766"/>
            <a:ext cx="4767470" cy="1059235"/>
          </a:xfrm>
          <a:prstGeom prst="rect">
            <a:avLst/>
          </a:prstGeom>
          <a:noFill/>
          <a:ln>
            <a:noFill/>
          </a:ln>
        </p:spPr>
        <p:txBody>
          <a:bodyPr spcFirstLastPara="1" wrap="square" lIns="0" tIns="91425" rIns="0" bIns="0" anchor="t" anchorCtr="0">
            <a:noAutofit/>
          </a:bodyPr>
          <a:lstStyle>
            <a:lvl1pPr marL="457200" marR="0" lvl="0" indent="-228600" algn="l" rtl="0">
              <a:lnSpc>
                <a:spcPct val="119449"/>
              </a:lnSpc>
              <a:spcBef>
                <a:spcPts val="0"/>
              </a:spcBef>
              <a:spcAft>
                <a:spcPts val="0"/>
              </a:spcAft>
              <a:buClr>
                <a:srgbClr val="F79500"/>
              </a:buClr>
              <a:buSzPts val="3599"/>
              <a:buFont typeface="Arial"/>
              <a:buNone/>
              <a:defRPr sz="3599" b="1" i="0" u="none" strike="noStrike" cap="none">
                <a:solidFill>
                  <a:srgbClr val="000000"/>
                </a:solidFill>
                <a:latin typeface="Century Gothic"/>
                <a:ea typeface="Century Gothic"/>
                <a:cs typeface="Century Gothic"/>
                <a:sym typeface="Century Gothic"/>
              </a:defRPr>
            </a:lvl1pPr>
            <a:lvl2pPr marL="914400" marR="0" lvl="1" indent="-228600" algn="l" rtl="0">
              <a:lnSpc>
                <a:spcPct val="162979"/>
              </a:lnSpc>
              <a:spcBef>
                <a:spcPts val="360"/>
              </a:spcBef>
              <a:spcAft>
                <a:spcPts val="0"/>
              </a:spcAft>
              <a:buClr>
                <a:srgbClr val="F79500"/>
              </a:buClr>
              <a:buSzPts val="1799"/>
              <a:buFont typeface="Arial"/>
              <a:buNone/>
              <a:defRPr sz="1799" b="0" i="0" u="none" strike="noStrike" cap="none">
                <a:solidFill>
                  <a:schemeClr val="accent5"/>
                </a:solidFill>
                <a:latin typeface="Arial"/>
                <a:ea typeface="Arial"/>
                <a:cs typeface="Arial"/>
                <a:sym typeface="Arial"/>
              </a:defRPr>
            </a:lvl2pPr>
            <a:lvl3pPr marL="1371600" marR="0" lvl="2" indent="-228600" algn="l" rtl="0">
              <a:lnSpc>
                <a:spcPct val="162979"/>
              </a:lnSpc>
              <a:spcBef>
                <a:spcPts val="360"/>
              </a:spcBef>
              <a:spcAft>
                <a:spcPts val="0"/>
              </a:spcAft>
              <a:buClr>
                <a:srgbClr val="F79500"/>
              </a:buClr>
              <a:buSzPts val="1079"/>
              <a:buFont typeface="Courier New"/>
              <a:buNone/>
              <a:defRPr sz="1799" b="0" i="0" u="none" strike="noStrike" cap="none">
                <a:solidFill>
                  <a:schemeClr val="accent5"/>
                </a:solidFill>
                <a:latin typeface="Arial"/>
                <a:ea typeface="Arial"/>
                <a:cs typeface="Arial"/>
                <a:sym typeface="Arial"/>
              </a:defRPr>
            </a:lvl3pPr>
            <a:lvl4pPr marL="1828800" marR="0" lvl="3" indent="-228600" algn="l" rtl="0">
              <a:lnSpc>
                <a:spcPct val="162979"/>
              </a:lnSpc>
              <a:spcBef>
                <a:spcPts val="360"/>
              </a:spcBef>
              <a:spcAft>
                <a:spcPts val="0"/>
              </a:spcAft>
              <a:buClr>
                <a:srgbClr val="F79500"/>
              </a:buClr>
              <a:buSzPts val="1799"/>
              <a:buFont typeface="Arial"/>
              <a:buNone/>
              <a:defRPr sz="1799" b="0" i="0" u="none" strike="noStrike" cap="none">
                <a:solidFill>
                  <a:schemeClr val="accent5"/>
                </a:solidFill>
                <a:latin typeface="Arial"/>
                <a:ea typeface="Arial"/>
                <a:cs typeface="Arial"/>
                <a:sym typeface="Arial"/>
              </a:defRPr>
            </a:lvl4pPr>
            <a:lvl5pPr marL="2286000" marR="0" lvl="4" indent="-228600" algn="l" rtl="0">
              <a:lnSpc>
                <a:spcPct val="162979"/>
              </a:lnSpc>
              <a:spcBef>
                <a:spcPts val="360"/>
              </a:spcBef>
              <a:spcAft>
                <a:spcPts val="0"/>
              </a:spcAft>
              <a:buClr>
                <a:srgbClr val="F79500"/>
              </a:buClr>
              <a:buSzPts val="1799"/>
              <a:buFont typeface="NTR"/>
              <a:buNone/>
              <a:defRPr sz="1799" b="0" i="0" u="none" strike="noStrike" cap="none">
                <a:solidFill>
                  <a:schemeClr val="accent5"/>
                </a:solidFill>
                <a:latin typeface="Arial"/>
                <a:ea typeface="Arial"/>
                <a:cs typeface="Arial"/>
                <a:sym typeface="Arial"/>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9pPr>
          </a:lstStyle>
          <a:p>
            <a:endParaRPr dirty="0"/>
          </a:p>
        </p:txBody>
      </p:sp>
      <p:sp>
        <p:nvSpPr>
          <p:cNvPr id="164" name="Google Shape;164;p47"/>
          <p:cNvSpPr txBox="1">
            <a:spLocks noGrp="1"/>
          </p:cNvSpPr>
          <p:nvPr>
            <p:ph type="body" idx="2"/>
          </p:nvPr>
        </p:nvSpPr>
        <p:spPr>
          <a:xfrm>
            <a:off x="685801" y="1909134"/>
            <a:ext cx="4767470" cy="3799696"/>
          </a:xfrm>
          <a:prstGeom prst="rect">
            <a:avLst/>
          </a:prstGeom>
          <a:noFill/>
          <a:ln>
            <a:noFill/>
          </a:ln>
        </p:spPr>
        <p:txBody>
          <a:bodyPr spcFirstLastPara="1" wrap="square" lIns="0" tIns="0" rIns="91425" bIns="45700" anchor="t" anchorCtr="0">
            <a:noAutofit/>
          </a:bodyPr>
          <a:lstStyle>
            <a:lvl1pPr marL="457200" marR="0" lvl="0" indent="-317500" algn="l" rtl="0">
              <a:lnSpc>
                <a:spcPct val="209428"/>
              </a:lnSpc>
              <a:spcBef>
                <a:spcPts val="0"/>
              </a:spcBef>
              <a:spcAft>
                <a:spcPts val="0"/>
              </a:spcAft>
              <a:buClr>
                <a:srgbClr val="1A9AC7"/>
              </a:buClr>
              <a:buSzPts val="1400"/>
              <a:buFont typeface="Arial"/>
              <a:buChar char="•"/>
              <a:defRPr sz="1400" b="0" i="0" u="none" strike="noStrike" cap="none">
                <a:solidFill>
                  <a:schemeClr val="accent5"/>
                </a:solidFill>
                <a:latin typeface="Century Gothic"/>
                <a:ea typeface="Century Gothic"/>
                <a:cs typeface="Century Gothic"/>
                <a:sym typeface="Century Gothic"/>
              </a:defRPr>
            </a:lvl1pPr>
            <a:lvl2pPr marL="914400" marR="0" lvl="1" indent="-317500" algn="l" rtl="0">
              <a:lnSpc>
                <a:spcPct val="209428"/>
              </a:lnSpc>
              <a:spcBef>
                <a:spcPts val="0"/>
              </a:spcBef>
              <a:spcAft>
                <a:spcPts val="0"/>
              </a:spcAft>
              <a:buClr>
                <a:srgbClr val="1A9AC7"/>
              </a:buClr>
              <a:buSzPts val="1400"/>
              <a:buFont typeface="Arial"/>
              <a:buChar char="–"/>
              <a:defRPr sz="1400" b="0" i="0" u="none" strike="noStrike" cap="none">
                <a:solidFill>
                  <a:schemeClr val="accent5"/>
                </a:solidFill>
                <a:latin typeface="Century Gothic"/>
                <a:ea typeface="Century Gothic"/>
                <a:cs typeface="Century Gothic"/>
                <a:sym typeface="Century Gothic"/>
              </a:defRPr>
            </a:lvl2pPr>
            <a:lvl3pPr marL="1371600" marR="0" lvl="2" indent="-281939" algn="l" rtl="0">
              <a:lnSpc>
                <a:spcPct val="209428"/>
              </a:lnSpc>
              <a:spcBef>
                <a:spcPts val="0"/>
              </a:spcBef>
              <a:spcAft>
                <a:spcPts val="0"/>
              </a:spcAft>
              <a:buClr>
                <a:srgbClr val="1A9AC7"/>
              </a:buClr>
              <a:buSzPts val="840"/>
              <a:buFont typeface="Courier New"/>
              <a:buChar char="o"/>
              <a:defRPr sz="1400" b="0" i="0" u="none" strike="noStrike" cap="none">
                <a:solidFill>
                  <a:schemeClr val="accent5"/>
                </a:solidFill>
                <a:latin typeface="Century Gothic"/>
                <a:ea typeface="Century Gothic"/>
                <a:cs typeface="Century Gothic"/>
                <a:sym typeface="Century Gothic"/>
              </a:defRPr>
            </a:lvl3pPr>
            <a:lvl4pPr marL="1828800" marR="0" lvl="3" indent="-317500" algn="l" rtl="0">
              <a:lnSpc>
                <a:spcPct val="209428"/>
              </a:lnSpc>
              <a:spcBef>
                <a:spcPts val="0"/>
              </a:spcBef>
              <a:spcAft>
                <a:spcPts val="0"/>
              </a:spcAft>
              <a:buClr>
                <a:srgbClr val="1A9AC7"/>
              </a:buClr>
              <a:buSzPts val="1400"/>
              <a:buFont typeface="Arial"/>
              <a:buChar char="–"/>
              <a:defRPr sz="1400" b="0" i="0" u="none" strike="noStrike" cap="none">
                <a:solidFill>
                  <a:schemeClr val="accent5"/>
                </a:solidFill>
                <a:latin typeface="Century Gothic"/>
                <a:ea typeface="Century Gothic"/>
                <a:cs typeface="Century Gothic"/>
                <a:sym typeface="Century Gothic"/>
              </a:defRPr>
            </a:lvl4pPr>
            <a:lvl5pPr marL="2286000" marR="0" lvl="4" indent="-317500" algn="l" rtl="0">
              <a:lnSpc>
                <a:spcPct val="209428"/>
              </a:lnSpc>
              <a:spcBef>
                <a:spcPts val="0"/>
              </a:spcBef>
              <a:spcAft>
                <a:spcPts val="0"/>
              </a:spcAft>
              <a:buClr>
                <a:srgbClr val="1A9AC7"/>
              </a:buClr>
              <a:buSzPts val="1400"/>
              <a:buFont typeface="NTR"/>
              <a:buChar char="&gt;"/>
              <a:defRPr sz="1400" b="0" i="0" u="none" strike="noStrike" cap="none">
                <a:solidFill>
                  <a:schemeClr val="accent5"/>
                </a:solidFill>
                <a:latin typeface="Century Gothic"/>
                <a:ea typeface="Century Gothic"/>
                <a:cs typeface="Century Gothic"/>
                <a:sym typeface="Century Gothic"/>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Arial"/>
                <a:ea typeface="Arial"/>
                <a:cs typeface="Arial"/>
                <a:sym typeface="Arial"/>
              </a:defRPr>
            </a:lvl9pPr>
          </a:lstStyle>
          <a:p>
            <a:endParaRPr dirty="0"/>
          </a:p>
        </p:txBody>
      </p:sp>
      <p:sp>
        <p:nvSpPr>
          <p:cNvPr id="165" name="Google Shape;165;p47"/>
          <p:cNvSpPr txBox="1"/>
          <p:nvPr/>
        </p:nvSpPr>
        <p:spPr>
          <a:xfrm>
            <a:off x="720223"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Century Gothic"/>
                <a:ea typeface="Century Gothic"/>
                <a:cs typeface="Century Gothic"/>
                <a:sym typeface="Century Gothic"/>
              </a:rPr>
              <a:t>‹#›</a:t>
            </a:fld>
            <a:endParaRPr sz="1050" b="1"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166"/>
        <p:cNvGrpSpPr/>
        <p:nvPr/>
      </p:nvGrpSpPr>
      <p:grpSpPr>
        <a:xfrm>
          <a:off x="0" y="0"/>
          <a:ext cx="0" cy="0"/>
          <a:chOff x="0" y="0"/>
          <a:chExt cx="0" cy="0"/>
        </a:xfrm>
      </p:grpSpPr>
      <p:sp>
        <p:nvSpPr>
          <p:cNvPr id="167" name="Google Shape;167;p48"/>
          <p:cNvSpPr txBox="1"/>
          <p:nvPr/>
        </p:nvSpPr>
        <p:spPr>
          <a:xfrm>
            <a:off x="720223"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Avenir"/>
                <a:ea typeface="Avenir"/>
                <a:cs typeface="Avenir"/>
                <a:sym typeface="Avenir"/>
              </a:rPr>
              <a:t>‹#›</a:t>
            </a:fld>
            <a:endParaRPr sz="1050" b="1" i="0">
              <a:solidFill>
                <a:schemeClr val="lt1"/>
              </a:solidFill>
              <a:latin typeface="Avenir"/>
              <a:ea typeface="Avenir"/>
              <a:cs typeface="Avenir"/>
              <a:sym typeface="Aveni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01">
  <p:cSld name="Divider-01">
    <p:spTree>
      <p:nvGrpSpPr>
        <p:cNvPr id="1" name="Shape 173"/>
        <p:cNvGrpSpPr/>
        <p:nvPr/>
      </p:nvGrpSpPr>
      <p:grpSpPr>
        <a:xfrm>
          <a:off x="0" y="0"/>
          <a:ext cx="0" cy="0"/>
          <a:chOff x="0" y="0"/>
          <a:chExt cx="0" cy="0"/>
        </a:xfrm>
      </p:grpSpPr>
      <p:sp>
        <p:nvSpPr>
          <p:cNvPr id="174" name="Google Shape;174;p50"/>
          <p:cNvSpPr txBox="1">
            <a:spLocks noGrp="1"/>
          </p:cNvSpPr>
          <p:nvPr>
            <p:ph type="title"/>
          </p:nvPr>
        </p:nvSpPr>
        <p:spPr>
          <a:xfrm>
            <a:off x="731521" y="3168870"/>
            <a:ext cx="8864424" cy="155553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3599"/>
              <a:buFont typeface="Century Gothic"/>
              <a:buNone/>
              <a:defRPr sz="3599"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75" name="Google Shape;175;p50"/>
          <p:cNvSpPr txBox="1"/>
          <p:nvPr/>
        </p:nvSpPr>
        <p:spPr>
          <a:xfrm>
            <a:off x="720223"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rgbClr val="000000"/>
                </a:solidFill>
                <a:latin typeface="Century Gothic"/>
                <a:ea typeface="Century Gothic"/>
                <a:cs typeface="Century Gothic"/>
                <a:sym typeface="Century Gothic"/>
              </a:rPr>
              <a:t>‹#›</a:t>
            </a:fld>
            <a:endParaRPr sz="1050" b="1" i="0">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vider-01">
  <p:cSld name="Divider-01">
    <p:spTree>
      <p:nvGrpSpPr>
        <p:cNvPr id="1" name="Shape 184"/>
        <p:cNvGrpSpPr/>
        <p:nvPr/>
      </p:nvGrpSpPr>
      <p:grpSpPr>
        <a:xfrm>
          <a:off x="0" y="0"/>
          <a:ext cx="0" cy="0"/>
          <a:chOff x="0" y="0"/>
          <a:chExt cx="0" cy="0"/>
        </a:xfrm>
      </p:grpSpPr>
      <p:sp>
        <p:nvSpPr>
          <p:cNvPr id="185" name="Google Shape;185;p52"/>
          <p:cNvSpPr txBox="1">
            <a:spLocks noGrp="1"/>
          </p:cNvSpPr>
          <p:nvPr>
            <p:ph type="title"/>
          </p:nvPr>
        </p:nvSpPr>
        <p:spPr>
          <a:xfrm>
            <a:off x="731520" y="3168870"/>
            <a:ext cx="8864424" cy="155553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3600"/>
              <a:buFont typeface="Century Gothic"/>
              <a:buNone/>
              <a:defRPr sz="36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86" name="Google Shape;186;p52"/>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rgbClr val="000000"/>
                </a:solidFill>
                <a:latin typeface="Century Gothic"/>
                <a:ea typeface="Century Gothic"/>
                <a:cs typeface="Century Gothic"/>
                <a:sym typeface="Century Gothic"/>
              </a:rPr>
              <a:t>‹#›</a:t>
            </a:fld>
            <a:endParaRPr sz="1050" b="1" i="0">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ody Copy 2">
  <p:cSld name="Body Copy 2">
    <p:spTree>
      <p:nvGrpSpPr>
        <p:cNvPr id="1" name="Shape 24"/>
        <p:cNvGrpSpPr/>
        <p:nvPr/>
      </p:nvGrpSpPr>
      <p:grpSpPr>
        <a:xfrm>
          <a:off x="0" y="0"/>
          <a:ext cx="0" cy="0"/>
          <a:chOff x="0" y="0"/>
          <a:chExt cx="0" cy="0"/>
        </a:xfrm>
      </p:grpSpPr>
      <p:sp>
        <p:nvSpPr>
          <p:cNvPr id="25" name="Google Shape;25;p15"/>
          <p:cNvSpPr txBox="1">
            <a:spLocks noGrp="1"/>
          </p:cNvSpPr>
          <p:nvPr>
            <p:ph type="body" idx="1"/>
          </p:nvPr>
        </p:nvSpPr>
        <p:spPr>
          <a:xfrm>
            <a:off x="685801" y="1721589"/>
            <a:ext cx="4767470" cy="3569284"/>
          </a:xfrm>
          <a:prstGeom prst="rect">
            <a:avLst/>
          </a:prstGeom>
          <a:noFill/>
          <a:ln>
            <a:noFill/>
          </a:ln>
        </p:spPr>
        <p:txBody>
          <a:bodyPr spcFirstLastPara="1" wrap="square" lIns="0" tIns="0" rIns="0" bIns="45700" anchor="t" anchorCtr="0">
            <a:noAutofit/>
          </a:bodyPr>
          <a:lstStyle>
            <a:lvl1pPr marL="457200" marR="0" lvl="0" indent="-228600" algn="l" rtl="0">
              <a:lnSpc>
                <a:spcPct val="157071"/>
              </a:lnSpc>
              <a:spcBef>
                <a:spcPts val="280"/>
              </a:spcBef>
              <a:spcAft>
                <a:spcPts val="0"/>
              </a:spcAft>
              <a:buClr>
                <a:srgbClr val="F79500"/>
              </a:buClr>
              <a:buSzPts val="1400"/>
              <a:buFont typeface="Arial"/>
              <a:buNone/>
              <a:defRPr sz="1400" b="0" i="0" u="none" strike="noStrike" cap="none">
                <a:solidFill>
                  <a:srgbClr val="3E3E3E"/>
                </a:solidFill>
                <a:latin typeface="Century Gothic"/>
                <a:ea typeface="Century Gothic"/>
                <a:cs typeface="Century Gothic"/>
                <a:sym typeface="Century Gothic"/>
              </a:defRPr>
            </a:lvl1pPr>
            <a:lvl2pPr marL="914400" marR="0" lvl="1" indent="-342900" algn="l" rtl="0">
              <a:lnSpc>
                <a:spcPct val="162944"/>
              </a:lnSpc>
              <a:spcBef>
                <a:spcPts val="60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2pPr>
            <a:lvl3pPr marL="1371600" marR="0" lvl="2" indent="-297180" algn="l" rtl="0">
              <a:lnSpc>
                <a:spcPct val="162944"/>
              </a:lnSpc>
              <a:spcBef>
                <a:spcPts val="360"/>
              </a:spcBef>
              <a:spcAft>
                <a:spcPts val="0"/>
              </a:spcAft>
              <a:buClr>
                <a:srgbClr val="F79500"/>
              </a:buClr>
              <a:buSzPts val="1080"/>
              <a:buFont typeface="Courier New"/>
              <a:buChar char="o"/>
              <a:defRPr sz="1800" b="0" i="0" u="none" strike="noStrike" cap="none">
                <a:solidFill>
                  <a:schemeClr val="accent5"/>
                </a:solidFill>
                <a:latin typeface="Arial"/>
                <a:ea typeface="Arial"/>
                <a:cs typeface="Arial"/>
                <a:sym typeface="Arial"/>
              </a:defRPr>
            </a:lvl3pPr>
            <a:lvl4pPr marL="1828800" marR="0" lvl="3" indent="-342900" algn="l" rtl="0">
              <a:lnSpc>
                <a:spcPct val="162944"/>
              </a:lnSpc>
              <a:spcBef>
                <a:spcPts val="36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4pPr>
            <a:lvl5pPr marL="2286000" marR="0" lvl="4" indent="-342900" algn="l" rtl="0">
              <a:lnSpc>
                <a:spcPct val="162944"/>
              </a:lnSpc>
              <a:spcBef>
                <a:spcPts val="360"/>
              </a:spcBef>
              <a:spcAft>
                <a:spcPts val="0"/>
              </a:spcAft>
              <a:buClr>
                <a:srgbClr val="F79500"/>
              </a:buClr>
              <a:buSzPts val="1800"/>
              <a:buFont typeface="NTR"/>
              <a:buChar char="&gt;"/>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26" name="Google Shape;26;p15"/>
          <p:cNvSpPr txBox="1">
            <a:spLocks noGrp="1"/>
          </p:cNvSpPr>
          <p:nvPr>
            <p:ph type="body" idx="2"/>
          </p:nvPr>
        </p:nvSpPr>
        <p:spPr>
          <a:xfrm>
            <a:off x="685800" y="327766"/>
            <a:ext cx="4767470" cy="1059235"/>
          </a:xfrm>
          <a:prstGeom prst="rect">
            <a:avLst/>
          </a:prstGeom>
          <a:noFill/>
          <a:ln>
            <a:noFill/>
          </a:ln>
        </p:spPr>
        <p:txBody>
          <a:bodyPr spcFirstLastPara="1" wrap="square" lIns="0" tIns="91425" rIns="0" bIns="0" anchor="t" anchorCtr="0">
            <a:noAutofit/>
          </a:bodyPr>
          <a:lstStyle>
            <a:lvl1pPr marL="457200" marR="0" lvl="0" indent="-228600" algn="l" rtl="0">
              <a:lnSpc>
                <a:spcPct val="119449"/>
              </a:lnSpc>
              <a:spcBef>
                <a:spcPts val="0"/>
              </a:spcBef>
              <a:spcAft>
                <a:spcPts val="0"/>
              </a:spcAft>
              <a:buClr>
                <a:srgbClr val="F79500"/>
              </a:buClr>
              <a:buSzPts val="3599"/>
              <a:buFont typeface="Arial"/>
              <a:buNone/>
              <a:defRPr sz="3599" b="1" i="0" u="none" strike="noStrike" cap="none">
                <a:solidFill>
                  <a:srgbClr val="000000"/>
                </a:solidFill>
                <a:latin typeface="Century Gothic"/>
                <a:ea typeface="Century Gothic"/>
                <a:cs typeface="Century Gothic"/>
                <a:sym typeface="Century Gothic"/>
              </a:defRPr>
            </a:lvl1pPr>
            <a:lvl2pPr marL="914400" marR="0" lvl="1"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2pPr>
            <a:lvl3pPr marL="1371600" marR="0" lvl="2" indent="-228600" algn="l" rtl="0">
              <a:lnSpc>
                <a:spcPct val="162944"/>
              </a:lnSpc>
              <a:spcBef>
                <a:spcPts val="360"/>
              </a:spcBef>
              <a:spcAft>
                <a:spcPts val="0"/>
              </a:spcAft>
              <a:buClr>
                <a:srgbClr val="F79500"/>
              </a:buClr>
              <a:buSzPts val="1080"/>
              <a:buFont typeface="Courier New"/>
              <a:buNone/>
              <a:defRPr sz="1800" b="0" i="0" u="none" strike="noStrike" cap="none">
                <a:solidFill>
                  <a:schemeClr val="accent5"/>
                </a:solidFill>
                <a:latin typeface="Arial"/>
                <a:ea typeface="Arial"/>
                <a:cs typeface="Arial"/>
                <a:sym typeface="Arial"/>
              </a:defRPr>
            </a:lvl3pPr>
            <a:lvl4pPr marL="1828800" marR="0" lvl="3"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4pPr>
            <a:lvl5pPr marL="2286000" marR="0" lvl="4" indent="-228600" algn="l" rtl="0">
              <a:lnSpc>
                <a:spcPct val="162944"/>
              </a:lnSpc>
              <a:spcBef>
                <a:spcPts val="360"/>
              </a:spcBef>
              <a:spcAft>
                <a:spcPts val="0"/>
              </a:spcAft>
              <a:buClr>
                <a:srgbClr val="F79500"/>
              </a:buClr>
              <a:buSzPts val="1800"/>
              <a:buFont typeface="NTR"/>
              <a:buNone/>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27" name="Google Shape;27;p15"/>
          <p:cNvSpPr txBox="1"/>
          <p:nvPr/>
        </p:nvSpPr>
        <p:spPr>
          <a:xfrm>
            <a:off x="720223"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Century Gothic"/>
                <a:ea typeface="Century Gothic"/>
                <a:cs typeface="Century Gothic"/>
                <a:sym typeface="Century Gothic"/>
              </a:rPr>
              <a:t>‹#›</a:t>
            </a:fld>
            <a:endParaRPr sz="1050" b="1"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vider-01">
  <p:cSld name="Divider-01">
    <p:spTree>
      <p:nvGrpSpPr>
        <p:cNvPr id="1" name="Shape 19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ody Copy - 1">
  <p:cSld name="Body Copy - 1">
    <p:spTree>
      <p:nvGrpSpPr>
        <p:cNvPr id="1" name="Shape 28"/>
        <p:cNvGrpSpPr/>
        <p:nvPr/>
      </p:nvGrpSpPr>
      <p:grpSpPr>
        <a:xfrm>
          <a:off x="0" y="0"/>
          <a:ext cx="0" cy="0"/>
          <a:chOff x="0" y="0"/>
          <a:chExt cx="0" cy="0"/>
        </a:xfrm>
      </p:grpSpPr>
      <p:sp>
        <p:nvSpPr>
          <p:cNvPr id="29" name="Google Shape;29;p16"/>
          <p:cNvSpPr txBox="1">
            <a:spLocks noGrp="1"/>
          </p:cNvSpPr>
          <p:nvPr>
            <p:ph type="body" idx="1"/>
          </p:nvPr>
        </p:nvSpPr>
        <p:spPr>
          <a:xfrm>
            <a:off x="685800" y="1524001"/>
            <a:ext cx="10817225" cy="3569284"/>
          </a:xfrm>
          <a:prstGeom prst="rect">
            <a:avLst/>
          </a:prstGeom>
          <a:noFill/>
          <a:ln>
            <a:noFill/>
          </a:ln>
        </p:spPr>
        <p:txBody>
          <a:bodyPr spcFirstLastPara="1" wrap="square" lIns="0" tIns="0" rIns="0" bIns="45700" anchor="t" anchorCtr="0">
            <a:noAutofit/>
          </a:bodyPr>
          <a:lstStyle>
            <a:lvl1pPr marL="457200" marR="0" lvl="0" indent="-228600" algn="l" rtl="0">
              <a:lnSpc>
                <a:spcPct val="157142"/>
              </a:lnSpc>
              <a:spcBef>
                <a:spcPts val="280"/>
              </a:spcBef>
              <a:spcAft>
                <a:spcPts val="0"/>
              </a:spcAft>
              <a:buClr>
                <a:srgbClr val="F79500"/>
              </a:buClr>
              <a:buSzPts val="1400"/>
              <a:buFont typeface="Arial"/>
              <a:buNone/>
              <a:defRPr sz="1400" b="0" i="0" u="none" strike="noStrike" cap="none">
                <a:solidFill>
                  <a:srgbClr val="3E3E3E"/>
                </a:solidFill>
                <a:latin typeface="Century Gothic"/>
                <a:ea typeface="Century Gothic"/>
                <a:cs typeface="Century Gothic"/>
                <a:sym typeface="Century Gothic"/>
              </a:defRPr>
            </a:lvl1pPr>
            <a:lvl2pPr marL="914400" marR="0" lvl="1" indent="-342900" algn="l" rtl="0">
              <a:lnSpc>
                <a:spcPct val="162944"/>
              </a:lnSpc>
              <a:spcBef>
                <a:spcPts val="60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2pPr>
            <a:lvl3pPr marL="1371600" marR="0" lvl="2" indent="-297180" algn="l" rtl="0">
              <a:lnSpc>
                <a:spcPct val="162944"/>
              </a:lnSpc>
              <a:spcBef>
                <a:spcPts val="360"/>
              </a:spcBef>
              <a:spcAft>
                <a:spcPts val="0"/>
              </a:spcAft>
              <a:buClr>
                <a:srgbClr val="F79500"/>
              </a:buClr>
              <a:buSzPts val="1080"/>
              <a:buFont typeface="Courier New"/>
              <a:buChar char="o"/>
              <a:defRPr sz="1800" b="0" i="0" u="none" strike="noStrike" cap="none">
                <a:solidFill>
                  <a:schemeClr val="accent5"/>
                </a:solidFill>
                <a:latin typeface="Arial"/>
                <a:ea typeface="Arial"/>
                <a:cs typeface="Arial"/>
                <a:sym typeface="Arial"/>
              </a:defRPr>
            </a:lvl3pPr>
            <a:lvl4pPr marL="1828800" marR="0" lvl="3" indent="-342900" algn="l" rtl="0">
              <a:lnSpc>
                <a:spcPct val="162944"/>
              </a:lnSpc>
              <a:spcBef>
                <a:spcPts val="36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4pPr>
            <a:lvl5pPr marL="2286000" marR="0" lvl="4" indent="-342900" algn="l" rtl="0">
              <a:lnSpc>
                <a:spcPct val="162944"/>
              </a:lnSpc>
              <a:spcBef>
                <a:spcPts val="360"/>
              </a:spcBef>
              <a:spcAft>
                <a:spcPts val="0"/>
              </a:spcAft>
              <a:buClr>
                <a:srgbClr val="F79500"/>
              </a:buClr>
              <a:buSzPts val="1800"/>
              <a:buFont typeface="NTR"/>
              <a:buChar char="&gt;"/>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30" name="Google Shape;30;p16"/>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Century Gothic"/>
                <a:ea typeface="Century Gothic"/>
                <a:cs typeface="Century Gothic"/>
                <a:sym typeface="Century Gothic"/>
              </a:rPr>
              <a:t>‹#›</a:t>
            </a:fld>
            <a:endParaRPr sz="1050" b="1" i="0">
              <a:solidFill>
                <a:schemeClr val="lt1"/>
              </a:solidFill>
              <a:latin typeface="Century Gothic"/>
              <a:ea typeface="Century Gothic"/>
              <a:cs typeface="Century Gothic"/>
              <a:sym typeface="Century Gothic"/>
            </a:endParaRPr>
          </a:p>
        </p:txBody>
      </p:sp>
      <p:sp>
        <p:nvSpPr>
          <p:cNvPr id="31" name="Google Shape;31;p16"/>
          <p:cNvSpPr txBox="1">
            <a:spLocks noGrp="1"/>
          </p:cNvSpPr>
          <p:nvPr>
            <p:ph type="body" idx="2"/>
          </p:nvPr>
        </p:nvSpPr>
        <p:spPr>
          <a:xfrm>
            <a:off x="685800" y="464766"/>
            <a:ext cx="10817225" cy="1059235"/>
          </a:xfrm>
          <a:prstGeom prst="rect">
            <a:avLst/>
          </a:prstGeom>
          <a:noFill/>
          <a:ln>
            <a:noFill/>
          </a:ln>
        </p:spPr>
        <p:txBody>
          <a:bodyPr spcFirstLastPara="1" wrap="square" lIns="0" tIns="91425" rIns="0" bIns="0" anchor="t" anchorCtr="0">
            <a:noAutofit/>
          </a:bodyPr>
          <a:lstStyle>
            <a:lvl1pPr marL="457200" marR="0" lvl="0" indent="-228600" algn="l" rtl="0">
              <a:lnSpc>
                <a:spcPct val="81472"/>
              </a:lnSpc>
              <a:spcBef>
                <a:spcPts val="720"/>
              </a:spcBef>
              <a:spcAft>
                <a:spcPts val="0"/>
              </a:spcAft>
              <a:buClr>
                <a:srgbClr val="F79500"/>
              </a:buClr>
              <a:buSzPts val="3600"/>
              <a:buFont typeface="Arial"/>
              <a:buNone/>
              <a:defRPr sz="3600" b="1" i="0" u="none" strike="noStrike" cap="none">
                <a:solidFill>
                  <a:srgbClr val="000000"/>
                </a:solidFill>
                <a:latin typeface="Century Gothic"/>
                <a:ea typeface="Century Gothic"/>
                <a:cs typeface="Century Gothic"/>
                <a:sym typeface="Century Gothic"/>
              </a:defRPr>
            </a:lvl1pPr>
            <a:lvl2pPr marL="914400" marR="0" lvl="1"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2pPr>
            <a:lvl3pPr marL="1371600" marR="0" lvl="2" indent="-228600" algn="l" rtl="0">
              <a:lnSpc>
                <a:spcPct val="162944"/>
              </a:lnSpc>
              <a:spcBef>
                <a:spcPts val="360"/>
              </a:spcBef>
              <a:spcAft>
                <a:spcPts val="0"/>
              </a:spcAft>
              <a:buClr>
                <a:srgbClr val="F79500"/>
              </a:buClr>
              <a:buSzPts val="1080"/>
              <a:buFont typeface="Courier New"/>
              <a:buNone/>
              <a:defRPr sz="1800" b="0" i="0" u="none" strike="noStrike" cap="none">
                <a:solidFill>
                  <a:schemeClr val="accent5"/>
                </a:solidFill>
                <a:latin typeface="Arial"/>
                <a:ea typeface="Arial"/>
                <a:cs typeface="Arial"/>
                <a:sym typeface="Arial"/>
              </a:defRPr>
            </a:lvl3pPr>
            <a:lvl4pPr marL="1828800" marR="0" lvl="3"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4pPr>
            <a:lvl5pPr marL="2286000" marR="0" lvl="4" indent="-228600" algn="l" rtl="0">
              <a:lnSpc>
                <a:spcPct val="162944"/>
              </a:lnSpc>
              <a:spcBef>
                <a:spcPts val="360"/>
              </a:spcBef>
              <a:spcAft>
                <a:spcPts val="0"/>
              </a:spcAft>
              <a:buClr>
                <a:srgbClr val="F79500"/>
              </a:buClr>
              <a:buSzPts val="1800"/>
              <a:buFont typeface="NTR"/>
              <a:buNone/>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32"/>
        <p:cNvGrpSpPr/>
        <p:nvPr/>
      </p:nvGrpSpPr>
      <p:grpSpPr>
        <a:xfrm>
          <a:off x="0" y="0"/>
          <a:ext cx="0" cy="0"/>
          <a:chOff x="0" y="0"/>
          <a:chExt cx="0" cy="0"/>
        </a:xfrm>
      </p:grpSpPr>
      <p:sp>
        <p:nvSpPr>
          <p:cNvPr id="33" name="Google Shape;33;p25"/>
          <p:cNvSpPr txBox="1">
            <a:spLocks noGrp="1"/>
          </p:cNvSpPr>
          <p:nvPr>
            <p:ph type="body" idx="1"/>
          </p:nvPr>
        </p:nvSpPr>
        <p:spPr>
          <a:xfrm>
            <a:off x="685800" y="1527048"/>
            <a:ext cx="10817086" cy="3121152"/>
          </a:xfrm>
          <a:prstGeom prst="rect">
            <a:avLst/>
          </a:prstGeom>
          <a:noFill/>
          <a:ln>
            <a:noFill/>
          </a:ln>
        </p:spPr>
        <p:txBody>
          <a:bodyPr spcFirstLastPara="1" wrap="square" lIns="0" tIns="0" rIns="0" bIns="45700" anchor="t" anchorCtr="0">
            <a:noAutofit/>
          </a:bodyPr>
          <a:lstStyle>
            <a:lvl1pPr marL="457200" marR="0" lvl="0" indent="-228600" algn="l" rtl="0">
              <a:lnSpc>
                <a:spcPct val="157142"/>
              </a:lnSpc>
              <a:spcBef>
                <a:spcPts val="280"/>
              </a:spcBef>
              <a:spcAft>
                <a:spcPts val="0"/>
              </a:spcAft>
              <a:buClr>
                <a:srgbClr val="F79500"/>
              </a:buClr>
              <a:buSzPts val="1400"/>
              <a:buFont typeface="Arial"/>
              <a:buNone/>
              <a:defRPr sz="1400" b="0" i="0" u="none" strike="noStrike" cap="none">
                <a:solidFill>
                  <a:srgbClr val="3E3E3E"/>
                </a:solidFill>
                <a:latin typeface="Century Gothic"/>
                <a:ea typeface="Century Gothic"/>
                <a:cs typeface="Century Gothic"/>
                <a:sym typeface="Century Gothic"/>
              </a:defRPr>
            </a:lvl1pPr>
            <a:lvl2pPr marL="914400" marR="0" lvl="1" indent="-342900" algn="l" rtl="0">
              <a:lnSpc>
                <a:spcPct val="162944"/>
              </a:lnSpc>
              <a:spcBef>
                <a:spcPts val="60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2pPr>
            <a:lvl3pPr marL="1371600" marR="0" lvl="2" indent="-297180" algn="l" rtl="0">
              <a:lnSpc>
                <a:spcPct val="162944"/>
              </a:lnSpc>
              <a:spcBef>
                <a:spcPts val="360"/>
              </a:spcBef>
              <a:spcAft>
                <a:spcPts val="0"/>
              </a:spcAft>
              <a:buClr>
                <a:srgbClr val="F79500"/>
              </a:buClr>
              <a:buSzPts val="1080"/>
              <a:buFont typeface="Courier New"/>
              <a:buChar char="o"/>
              <a:defRPr sz="1800" b="0" i="0" u="none" strike="noStrike" cap="none">
                <a:solidFill>
                  <a:schemeClr val="accent5"/>
                </a:solidFill>
                <a:latin typeface="Arial"/>
                <a:ea typeface="Arial"/>
                <a:cs typeface="Arial"/>
                <a:sym typeface="Arial"/>
              </a:defRPr>
            </a:lvl3pPr>
            <a:lvl4pPr marL="1828800" marR="0" lvl="3" indent="-342900" algn="l" rtl="0">
              <a:lnSpc>
                <a:spcPct val="162944"/>
              </a:lnSpc>
              <a:spcBef>
                <a:spcPts val="36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4pPr>
            <a:lvl5pPr marL="2286000" marR="0" lvl="4" indent="-342900" algn="l" rtl="0">
              <a:lnSpc>
                <a:spcPct val="162944"/>
              </a:lnSpc>
              <a:spcBef>
                <a:spcPts val="360"/>
              </a:spcBef>
              <a:spcAft>
                <a:spcPts val="0"/>
              </a:spcAft>
              <a:buClr>
                <a:srgbClr val="F79500"/>
              </a:buClr>
              <a:buSzPts val="1800"/>
              <a:buFont typeface="NTR"/>
              <a:buChar char="&gt;"/>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34" name="Google Shape;34;p25"/>
          <p:cNvSpPr txBox="1">
            <a:spLocks noGrp="1"/>
          </p:cNvSpPr>
          <p:nvPr>
            <p:ph type="body" idx="2"/>
          </p:nvPr>
        </p:nvSpPr>
        <p:spPr>
          <a:xfrm>
            <a:off x="685801" y="464766"/>
            <a:ext cx="10817086" cy="1060704"/>
          </a:xfrm>
          <a:prstGeom prst="rect">
            <a:avLst/>
          </a:prstGeom>
          <a:noFill/>
          <a:ln>
            <a:noFill/>
          </a:ln>
        </p:spPr>
        <p:txBody>
          <a:bodyPr spcFirstLastPara="1" wrap="square" lIns="0" tIns="91425" rIns="0" bIns="0" anchor="t" anchorCtr="0">
            <a:noAutofit/>
          </a:bodyPr>
          <a:lstStyle>
            <a:lvl1pPr marL="457200" marR="0" lvl="0" indent="-228600" algn="l" rtl="0">
              <a:lnSpc>
                <a:spcPct val="81472"/>
              </a:lnSpc>
              <a:spcBef>
                <a:spcPts val="720"/>
              </a:spcBef>
              <a:spcAft>
                <a:spcPts val="0"/>
              </a:spcAft>
              <a:buClr>
                <a:srgbClr val="F79500"/>
              </a:buClr>
              <a:buSzPts val="3600"/>
              <a:buFont typeface="Arial"/>
              <a:buNone/>
              <a:defRPr sz="3600" b="1" i="0" u="none" strike="noStrike" cap="none">
                <a:solidFill>
                  <a:srgbClr val="000000"/>
                </a:solidFill>
                <a:latin typeface="Century Gothic"/>
                <a:ea typeface="Century Gothic"/>
                <a:cs typeface="Century Gothic"/>
                <a:sym typeface="Century Gothic"/>
              </a:defRPr>
            </a:lvl1pPr>
            <a:lvl2pPr marL="914400" marR="0" lvl="1"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2pPr>
            <a:lvl3pPr marL="1371600" marR="0" lvl="2" indent="-228600" algn="l" rtl="0">
              <a:lnSpc>
                <a:spcPct val="162944"/>
              </a:lnSpc>
              <a:spcBef>
                <a:spcPts val="360"/>
              </a:spcBef>
              <a:spcAft>
                <a:spcPts val="0"/>
              </a:spcAft>
              <a:buClr>
                <a:srgbClr val="F79500"/>
              </a:buClr>
              <a:buSzPts val="1080"/>
              <a:buFont typeface="Courier New"/>
              <a:buNone/>
              <a:defRPr sz="1800" b="0" i="0" u="none" strike="noStrike" cap="none">
                <a:solidFill>
                  <a:schemeClr val="accent5"/>
                </a:solidFill>
                <a:latin typeface="Arial"/>
                <a:ea typeface="Arial"/>
                <a:cs typeface="Arial"/>
                <a:sym typeface="Arial"/>
              </a:defRPr>
            </a:lvl3pPr>
            <a:lvl4pPr marL="1828800" marR="0" lvl="3"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4pPr>
            <a:lvl5pPr marL="2286000" marR="0" lvl="4" indent="-228600" algn="l" rtl="0">
              <a:lnSpc>
                <a:spcPct val="162944"/>
              </a:lnSpc>
              <a:spcBef>
                <a:spcPts val="360"/>
              </a:spcBef>
              <a:spcAft>
                <a:spcPts val="0"/>
              </a:spcAft>
              <a:buClr>
                <a:srgbClr val="F79500"/>
              </a:buClr>
              <a:buSzPts val="1800"/>
              <a:buFont typeface="NTR"/>
              <a:buNone/>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35" name="Google Shape;35;p25"/>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Century Gothic"/>
                <a:ea typeface="Century Gothic"/>
                <a:cs typeface="Century Gothic"/>
                <a:sym typeface="Century Gothic"/>
              </a:rPr>
              <a:t>‹#›</a:t>
            </a:fld>
            <a:endParaRPr sz="1050" b="1"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amp; Picture">
  <p:cSld name="Content &amp; Picture">
    <p:spTree>
      <p:nvGrpSpPr>
        <p:cNvPr id="1" name="Shape 36"/>
        <p:cNvGrpSpPr/>
        <p:nvPr/>
      </p:nvGrpSpPr>
      <p:grpSpPr>
        <a:xfrm>
          <a:off x="0" y="0"/>
          <a:ext cx="0" cy="0"/>
          <a:chOff x="0" y="0"/>
          <a:chExt cx="0" cy="0"/>
        </a:xfrm>
      </p:grpSpPr>
      <p:sp>
        <p:nvSpPr>
          <p:cNvPr id="37" name="Google Shape;37;p26"/>
          <p:cNvSpPr>
            <a:spLocks noGrp="1"/>
          </p:cNvSpPr>
          <p:nvPr>
            <p:ph type="pic" idx="2"/>
          </p:nvPr>
        </p:nvSpPr>
        <p:spPr>
          <a:xfrm>
            <a:off x="6702286" y="1527048"/>
            <a:ext cx="4800600" cy="3801770"/>
          </a:xfrm>
          <a:prstGeom prst="rect">
            <a:avLst/>
          </a:prstGeom>
          <a:solidFill>
            <a:srgbClr val="A4A4A4"/>
          </a:solidFill>
          <a:ln>
            <a:noFill/>
          </a:ln>
        </p:spPr>
      </p:sp>
      <p:cxnSp>
        <p:nvCxnSpPr>
          <p:cNvPr id="38" name="Google Shape;38;p26"/>
          <p:cNvCxnSpPr/>
          <p:nvPr/>
        </p:nvCxnSpPr>
        <p:spPr>
          <a:xfrm rot="10800000">
            <a:off x="6094341" y="1523999"/>
            <a:ext cx="1" cy="3810001"/>
          </a:xfrm>
          <a:prstGeom prst="straightConnector1">
            <a:avLst/>
          </a:prstGeom>
          <a:noFill/>
          <a:ln w="9525" cap="rnd" cmpd="sng">
            <a:solidFill>
              <a:srgbClr val="009AC7"/>
            </a:solidFill>
            <a:prstDash val="solid"/>
            <a:round/>
            <a:headEnd type="none" w="sm" len="sm"/>
            <a:tailEnd type="none" w="sm" len="sm"/>
          </a:ln>
        </p:spPr>
      </p:cxnSp>
      <p:sp>
        <p:nvSpPr>
          <p:cNvPr id="39" name="Google Shape;39;p26"/>
          <p:cNvSpPr txBox="1">
            <a:spLocks noGrp="1"/>
          </p:cNvSpPr>
          <p:nvPr>
            <p:ph type="body" idx="1"/>
          </p:nvPr>
        </p:nvSpPr>
        <p:spPr>
          <a:xfrm>
            <a:off x="685799" y="1527048"/>
            <a:ext cx="4800600" cy="3801771"/>
          </a:xfrm>
          <a:prstGeom prst="rect">
            <a:avLst/>
          </a:prstGeom>
          <a:noFill/>
          <a:ln>
            <a:noFill/>
          </a:ln>
        </p:spPr>
        <p:txBody>
          <a:bodyPr spcFirstLastPara="1" wrap="square" lIns="0" tIns="0" rIns="0" bIns="45700" anchor="t" anchorCtr="0">
            <a:noAutofit/>
          </a:bodyPr>
          <a:lstStyle>
            <a:lvl1pPr marL="457200" marR="0" lvl="0" indent="-228600" algn="l" rtl="0">
              <a:lnSpc>
                <a:spcPct val="157142"/>
              </a:lnSpc>
              <a:spcBef>
                <a:spcPts val="280"/>
              </a:spcBef>
              <a:spcAft>
                <a:spcPts val="0"/>
              </a:spcAft>
              <a:buClr>
                <a:srgbClr val="F79500"/>
              </a:buClr>
              <a:buSzPts val="1400"/>
              <a:buFont typeface="Arial"/>
              <a:buNone/>
              <a:defRPr sz="1400" b="0" i="0" u="none" strike="noStrike" cap="none">
                <a:solidFill>
                  <a:schemeClr val="accent5"/>
                </a:solidFill>
                <a:latin typeface="Century Gothic"/>
                <a:ea typeface="Century Gothic"/>
                <a:cs typeface="Century Gothic"/>
                <a:sym typeface="Century Gothic"/>
              </a:defRPr>
            </a:lvl1pPr>
            <a:lvl2pPr marL="914400" marR="0" lvl="1" indent="-342900" algn="l" rtl="0">
              <a:lnSpc>
                <a:spcPct val="162944"/>
              </a:lnSpc>
              <a:spcBef>
                <a:spcPts val="60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2pPr>
            <a:lvl3pPr marL="1371600" marR="0" lvl="2" indent="-297180" algn="l" rtl="0">
              <a:lnSpc>
                <a:spcPct val="162944"/>
              </a:lnSpc>
              <a:spcBef>
                <a:spcPts val="360"/>
              </a:spcBef>
              <a:spcAft>
                <a:spcPts val="0"/>
              </a:spcAft>
              <a:buClr>
                <a:srgbClr val="F79500"/>
              </a:buClr>
              <a:buSzPts val="1080"/>
              <a:buFont typeface="Courier New"/>
              <a:buChar char="o"/>
              <a:defRPr sz="1800" b="0" i="0" u="none" strike="noStrike" cap="none">
                <a:solidFill>
                  <a:schemeClr val="accent5"/>
                </a:solidFill>
                <a:latin typeface="Arial"/>
                <a:ea typeface="Arial"/>
                <a:cs typeface="Arial"/>
                <a:sym typeface="Arial"/>
              </a:defRPr>
            </a:lvl3pPr>
            <a:lvl4pPr marL="1828800" marR="0" lvl="3" indent="-342900" algn="l" rtl="0">
              <a:lnSpc>
                <a:spcPct val="162944"/>
              </a:lnSpc>
              <a:spcBef>
                <a:spcPts val="36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4pPr>
            <a:lvl5pPr marL="2286000" marR="0" lvl="4" indent="-342900" algn="l" rtl="0">
              <a:lnSpc>
                <a:spcPct val="162944"/>
              </a:lnSpc>
              <a:spcBef>
                <a:spcPts val="360"/>
              </a:spcBef>
              <a:spcAft>
                <a:spcPts val="0"/>
              </a:spcAft>
              <a:buClr>
                <a:srgbClr val="F79500"/>
              </a:buClr>
              <a:buSzPts val="1800"/>
              <a:buFont typeface="NTR"/>
              <a:buChar char="&gt;"/>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40" name="Google Shape;40;p26"/>
          <p:cNvSpPr txBox="1">
            <a:spLocks noGrp="1"/>
          </p:cNvSpPr>
          <p:nvPr>
            <p:ph type="body" idx="3"/>
          </p:nvPr>
        </p:nvSpPr>
        <p:spPr>
          <a:xfrm>
            <a:off x="685800" y="464766"/>
            <a:ext cx="10817086" cy="1060704"/>
          </a:xfrm>
          <a:prstGeom prst="rect">
            <a:avLst/>
          </a:prstGeom>
          <a:noFill/>
          <a:ln>
            <a:noFill/>
          </a:ln>
        </p:spPr>
        <p:txBody>
          <a:bodyPr spcFirstLastPara="1" wrap="square" lIns="0" tIns="91425" rIns="0" bIns="0" anchor="t" anchorCtr="0">
            <a:noAutofit/>
          </a:bodyPr>
          <a:lstStyle>
            <a:lvl1pPr marL="457200" marR="0" lvl="0" indent="-228600" algn="l" rtl="0">
              <a:lnSpc>
                <a:spcPct val="81472"/>
              </a:lnSpc>
              <a:spcBef>
                <a:spcPts val="720"/>
              </a:spcBef>
              <a:spcAft>
                <a:spcPts val="0"/>
              </a:spcAft>
              <a:buClr>
                <a:srgbClr val="F79500"/>
              </a:buClr>
              <a:buSzPts val="3600"/>
              <a:buFont typeface="Arial"/>
              <a:buNone/>
              <a:defRPr sz="3600" b="1" i="0" u="none" strike="noStrike" cap="none">
                <a:solidFill>
                  <a:srgbClr val="000000"/>
                </a:solidFill>
                <a:latin typeface="Century Gothic"/>
                <a:ea typeface="Century Gothic"/>
                <a:cs typeface="Century Gothic"/>
                <a:sym typeface="Century Gothic"/>
              </a:defRPr>
            </a:lvl1pPr>
            <a:lvl2pPr marL="914400" marR="0" lvl="1"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2pPr>
            <a:lvl3pPr marL="1371600" marR="0" lvl="2" indent="-228600" algn="l" rtl="0">
              <a:lnSpc>
                <a:spcPct val="162944"/>
              </a:lnSpc>
              <a:spcBef>
                <a:spcPts val="360"/>
              </a:spcBef>
              <a:spcAft>
                <a:spcPts val="0"/>
              </a:spcAft>
              <a:buClr>
                <a:srgbClr val="F79500"/>
              </a:buClr>
              <a:buSzPts val="1080"/>
              <a:buFont typeface="Courier New"/>
              <a:buNone/>
              <a:defRPr sz="1800" b="0" i="0" u="none" strike="noStrike" cap="none">
                <a:solidFill>
                  <a:schemeClr val="accent5"/>
                </a:solidFill>
                <a:latin typeface="Arial"/>
                <a:ea typeface="Arial"/>
                <a:cs typeface="Arial"/>
                <a:sym typeface="Arial"/>
              </a:defRPr>
            </a:lvl3pPr>
            <a:lvl4pPr marL="1828800" marR="0" lvl="3"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4pPr>
            <a:lvl5pPr marL="2286000" marR="0" lvl="4" indent="-228600" algn="l" rtl="0">
              <a:lnSpc>
                <a:spcPct val="162944"/>
              </a:lnSpc>
              <a:spcBef>
                <a:spcPts val="360"/>
              </a:spcBef>
              <a:spcAft>
                <a:spcPts val="0"/>
              </a:spcAft>
              <a:buClr>
                <a:srgbClr val="F79500"/>
              </a:buClr>
              <a:buSzPts val="1800"/>
              <a:buFont typeface="NTR"/>
              <a:buNone/>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41" name="Google Shape;41;p26"/>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Century Gothic"/>
                <a:ea typeface="Century Gothic"/>
                <a:cs typeface="Century Gothic"/>
                <a:sym typeface="Century Gothic"/>
              </a:rPr>
              <a:t>‹#›</a:t>
            </a:fld>
            <a:endParaRPr sz="1050" b="1" i="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42"/>
        <p:cNvGrpSpPr/>
        <p:nvPr/>
      </p:nvGrpSpPr>
      <p:grpSpPr>
        <a:xfrm>
          <a:off x="0" y="0"/>
          <a:ext cx="0" cy="0"/>
          <a:chOff x="0" y="0"/>
          <a:chExt cx="0" cy="0"/>
        </a:xfrm>
      </p:grpSpPr>
      <p:sp>
        <p:nvSpPr>
          <p:cNvPr id="43" name="Google Shape;43;p27"/>
          <p:cNvSpPr txBox="1">
            <a:spLocks noGrp="1"/>
          </p:cNvSpPr>
          <p:nvPr>
            <p:ph type="body" idx="1"/>
          </p:nvPr>
        </p:nvSpPr>
        <p:spPr>
          <a:xfrm>
            <a:off x="685800" y="1527047"/>
            <a:ext cx="10817087" cy="3714187"/>
          </a:xfrm>
          <a:prstGeom prst="rect">
            <a:avLst/>
          </a:prstGeom>
          <a:noFill/>
          <a:ln>
            <a:noFill/>
          </a:ln>
        </p:spPr>
        <p:txBody>
          <a:bodyPr spcFirstLastPara="1" wrap="square" lIns="0" tIns="0" rIns="91425" bIns="45700" anchor="t" anchorCtr="0">
            <a:noAutofit/>
          </a:bodyPr>
          <a:lstStyle>
            <a:lvl1pPr marL="457200" marR="0" lvl="0" indent="-317500" algn="l" rtl="0">
              <a:lnSpc>
                <a:spcPct val="209500"/>
              </a:lnSpc>
              <a:spcBef>
                <a:spcPts val="0"/>
              </a:spcBef>
              <a:spcAft>
                <a:spcPts val="0"/>
              </a:spcAft>
              <a:buClr>
                <a:srgbClr val="009AC7"/>
              </a:buClr>
              <a:buSzPts val="1400"/>
              <a:buFont typeface="Arial"/>
              <a:buChar char="•"/>
              <a:defRPr sz="1400" b="0" i="0" u="none" strike="noStrike" cap="none">
                <a:solidFill>
                  <a:schemeClr val="accent5"/>
                </a:solidFill>
                <a:latin typeface="Century Gothic"/>
                <a:ea typeface="Century Gothic"/>
                <a:cs typeface="Century Gothic"/>
                <a:sym typeface="Century Gothic"/>
              </a:defRPr>
            </a:lvl1pPr>
            <a:lvl2pPr marL="914400" marR="0" lvl="1" indent="-317500" algn="l" rtl="0">
              <a:lnSpc>
                <a:spcPct val="209500"/>
              </a:lnSpc>
              <a:spcBef>
                <a:spcPts val="0"/>
              </a:spcBef>
              <a:spcAft>
                <a:spcPts val="0"/>
              </a:spcAft>
              <a:buClr>
                <a:srgbClr val="009AC7"/>
              </a:buClr>
              <a:buSzPts val="1400"/>
              <a:buFont typeface="Arial"/>
              <a:buChar char="–"/>
              <a:defRPr sz="1400" b="0" i="0" u="none" strike="noStrike" cap="none">
                <a:solidFill>
                  <a:schemeClr val="accent5"/>
                </a:solidFill>
                <a:latin typeface="Century Gothic"/>
                <a:ea typeface="Century Gothic"/>
                <a:cs typeface="Century Gothic"/>
                <a:sym typeface="Century Gothic"/>
              </a:defRPr>
            </a:lvl2pPr>
            <a:lvl3pPr marL="1371600" marR="0" lvl="2" indent="-281939" algn="l" rtl="0">
              <a:lnSpc>
                <a:spcPct val="209500"/>
              </a:lnSpc>
              <a:spcBef>
                <a:spcPts val="0"/>
              </a:spcBef>
              <a:spcAft>
                <a:spcPts val="0"/>
              </a:spcAft>
              <a:buClr>
                <a:srgbClr val="009AC7"/>
              </a:buClr>
              <a:buSzPts val="840"/>
              <a:buFont typeface="Courier New"/>
              <a:buChar char="o"/>
              <a:defRPr sz="1400" b="0" i="0" u="none" strike="noStrike" cap="none">
                <a:solidFill>
                  <a:schemeClr val="accent5"/>
                </a:solidFill>
                <a:latin typeface="Century Gothic"/>
                <a:ea typeface="Century Gothic"/>
                <a:cs typeface="Century Gothic"/>
                <a:sym typeface="Century Gothic"/>
              </a:defRPr>
            </a:lvl3pPr>
            <a:lvl4pPr marL="1828800" marR="0" lvl="3" indent="-317500" algn="l" rtl="0">
              <a:lnSpc>
                <a:spcPct val="209500"/>
              </a:lnSpc>
              <a:spcBef>
                <a:spcPts val="0"/>
              </a:spcBef>
              <a:spcAft>
                <a:spcPts val="0"/>
              </a:spcAft>
              <a:buClr>
                <a:srgbClr val="009AC7"/>
              </a:buClr>
              <a:buSzPts val="1400"/>
              <a:buFont typeface="Arial"/>
              <a:buChar char="–"/>
              <a:defRPr sz="1400" b="0" i="0" u="none" strike="noStrike" cap="none">
                <a:solidFill>
                  <a:schemeClr val="accent5"/>
                </a:solidFill>
                <a:latin typeface="Century Gothic"/>
                <a:ea typeface="Century Gothic"/>
                <a:cs typeface="Century Gothic"/>
                <a:sym typeface="Century Gothic"/>
              </a:defRPr>
            </a:lvl4pPr>
            <a:lvl5pPr marL="2286000" marR="0" lvl="4" indent="-317500" algn="l" rtl="0">
              <a:lnSpc>
                <a:spcPct val="209500"/>
              </a:lnSpc>
              <a:spcBef>
                <a:spcPts val="0"/>
              </a:spcBef>
              <a:spcAft>
                <a:spcPts val="0"/>
              </a:spcAft>
              <a:buClr>
                <a:srgbClr val="009AC7"/>
              </a:buClr>
              <a:buSzPts val="1400"/>
              <a:buFont typeface="NTR"/>
              <a:buChar char="&gt;"/>
              <a:defRPr sz="1400" b="0" i="0" u="none" strike="noStrike" cap="none">
                <a:solidFill>
                  <a:schemeClr val="accent5"/>
                </a:solidFill>
                <a:latin typeface="Century Gothic"/>
                <a:ea typeface="Century Gothic"/>
                <a:cs typeface="Century Gothic"/>
                <a:sym typeface="Century Gothic"/>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44" name="Google Shape;44;p27"/>
          <p:cNvSpPr txBox="1">
            <a:spLocks noGrp="1"/>
          </p:cNvSpPr>
          <p:nvPr>
            <p:ph type="body" idx="2"/>
          </p:nvPr>
        </p:nvSpPr>
        <p:spPr>
          <a:xfrm>
            <a:off x="685800" y="464766"/>
            <a:ext cx="10817087" cy="1060704"/>
          </a:xfrm>
          <a:prstGeom prst="rect">
            <a:avLst/>
          </a:prstGeom>
          <a:noFill/>
          <a:ln>
            <a:noFill/>
          </a:ln>
        </p:spPr>
        <p:txBody>
          <a:bodyPr spcFirstLastPara="1" wrap="square" lIns="0" tIns="91425" rIns="0" bIns="0" anchor="t" anchorCtr="0">
            <a:noAutofit/>
          </a:bodyPr>
          <a:lstStyle>
            <a:lvl1pPr marL="457200" marR="0" lvl="0" indent="-228600" algn="l" rtl="0">
              <a:lnSpc>
                <a:spcPct val="81472"/>
              </a:lnSpc>
              <a:spcBef>
                <a:spcPts val="720"/>
              </a:spcBef>
              <a:spcAft>
                <a:spcPts val="0"/>
              </a:spcAft>
              <a:buClr>
                <a:srgbClr val="F79500"/>
              </a:buClr>
              <a:buSzPts val="3600"/>
              <a:buFont typeface="Arial"/>
              <a:buNone/>
              <a:defRPr sz="3600" b="1" i="0" u="none" strike="noStrike" cap="none">
                <a:solidFill>
                  <a:srgbClr val="000000"/>
                </a:solidFill>
                <a:latin typeface="Century Gothic"/>
                <a:ea typeface="Century Gothic"/>
                <a:cs typeface="Century Gothic"/>
                <a:sym typeface="Century Gothic"/>
              </a:defRPr>
            </a:lvl1pPr>
            <a:lvl2pPr marL="914400" marR="0" lvl="1"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2pPr>
            <a:lvl3pPr marL="1371600" marR="0" lvl="2" indent="-228600" algn="l" rtl="0">
              <a:lnSpc>
                <a:spcPct val="162944"/>
              </a:lnSpc>
              <a:spcBef>
                <a:spcPts val="360"/>
              </a:spcBef>
              <a:spcAft>
                <a:spcPts val="0"/>
              </a:spcAft>
              <a:buClr>
                <a:srgbClr val="F79500"/>
              </a:buClr>
              <a:buSzPts val="1080"/>
              <a:buFont typeface="Courier New"/>
              <a:buNone/>
              <a:defRPr sz="1800" b="0" i="0" u="none" strike="noStrike" cap="none">
                <a:solidFill>
                  <a:schemeClr val="accent5"/>
                </a:solidFill>
                <a:latin typeface="Arial"/>
                <a:ea typeface="Arial"/>
                <a:cs typeface="Arial"/>
                <a:sym typeface="Arial"/>
              </a:defRPr>
            </a:lvl3pPr>
            <a:lvl4pPr marL="1828800" marR="0" lvl="3"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4pPr>
            <a:lvl5pPr marL="2286000" marR="0" lvl="4" indent="-228600" algn="l" rtl="0">
              <a:lnSpc>
                <a:spcPct val="162944"/>
              </a:lnSpc>
              <a:spcBef>
                <a:spcPts val="360"/>
              </a:spcBef>
              <a:spcAft>
                <a:spcPts val="0"/>
              </a:spcAft>
              <a:buClr>
                <a:srgbClr val="F79500"/>
              </a:buClr>
              <a:buSzPts val="1800"/>
              <a:buFont typeface="NTR"/>
              <a:buNone/>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45" name="Google Shape;45;p27"/>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Century Gothic"/>
                <a:ea typeface="Century Gothic"/>
                <a:cs typeface="Century Gothic"/>
                <a:sym typeface="Century Gothic"/>
              </a:rPr>
              <a:t>‹#›</a:t>
            </a:fld>
            <a:endParaRPr sz="1050" b="1"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Slide Title">
  <p:cSld name="Blank Slide Title">
    <p:spTree>
      <p:nvGrpSpPr>
        <p:cNvPr id="1" name="Shape 46"/>
        <p:cNvGrpSpPr/>
        <p:nvPr/>
      </p:nvGrpSpPr>
      <p:grpSpPr>
        <a:xfrm>
          <a:off x="0" y="0"/>
          <a:ext cx="0" cy="0"/>
          <a:chOff x="0" y="0"/>
          <a:chExt cx="0" cy="0"/>
        </a:xfrm>
      </p:grpSpPr>
      <p:sp>
        <p:nvSpPr>
          <p:cNvPr id="47" name="Google Shape;47;p28"/>
          <p:cNvSpPr txBox="1">
            <a:spLocks noGrp="1"/>
          </p:cNvSpPr>
          <p:nvPr>
            <p:ph type="body" idx="1"/>
          </p:nvPr>
        </p:nvSpPr>
        <p:spPr>
          <a:xfrm>
            <a:off x="685800" y="464766"/>
            <a:ext cx="10817087" cy="1060704"/>
          </a:xfrm>
          <a:prstGeom prst="rect">
            <a:avLst/>
          </a:prstGeom>
          <a:noFill/>
          <a:ln>
            <a:noFill/>
          </a:ln>
        </p:spPr>
        <p:txBody>
          <a:bodyPr spcFirstLastPara="1" wrap="square" lIns="0" tIns="91425" rIns="0" bIns="0" anchor="t" anchorCtr="0">
            <a:noAutofit/>
          </a:bodyPr>
          <a:lstStyle>
            <a:lvl1pPr marL="457200" marR="0" lvl="0" indent="-228600" algn="l" rtl="0">
              <a:lnSpc>
                <a:spcPct val="81472"/>
              </a:lnSpc>
              <a:spcBef>
                <a:spcPts val="720"/>
              </a:spcBef>
              <a:spcAft>
                <a:spcPts val="0"/>
              </a:spcAft>
              <a:buClr>
                <a:srgbClr val="F79500"/>
              </a:buClr>
              <a:buSzPts val="3600"/>
              <a:buFont typeface="Arial"/>
              <a:buNone/>
              <a:defRPr sz="3600" b="1" i="0" u="none" strike="noStrike" cap="none">
                <a:solidFill>
                  <a:srgbClr val="000000"/>
                </a:solidFill>
                <a:latin typeface="Century Gothic"/>
                <a:ea typeface="Century Gothic"/>
                <a:cs typeface="Century Gothic"/>
                <a:sym typeface="Century Gothic"/>
              </a:defRPr>
            </a:lvl1pPr>
            <a:lvl2pPr marL="914400" marR="0" lvl="1"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2pPr>
            <a:lvl3pPr marL="1371600" marR="0" lvl="2" indent="-228600" algn="l" rtl="0">
              <a:lnSpc>
                <a:spcPct val="162944"/>
              </a:lnSpc>
              <a:spcBef>
                <a:spcPts val="360"/>
              </a:spcBef>
              <a:spcAft>
                <a:spcPts val="0"/>
              </a:spcAft>
              <a:buClr>
                <a:srgbClr val="F79500"/>
              </a:buClr>
              <a:buSzPts val="1080"/>
              <a:buFont typeface="Courier New"/>
              <a:buNone/>
              <a:defRPr sz="1800" b="0" i="0" u="none" strike="noStrike" cap="none">
                <a:solidFill>
                  <a:schemeClr val="accent5"/>
                </a:solidFill>
                <a:latin typeface="Arial"/>
                <a:ea typeface="Arial"/>
                <a:cs typeface="Arial"/>
                <a:sym typeface="Arial"/>
              </a:defRPr>
            </a:lvl3pPr>
            <a:lvl4pPr marL="1828800" marR="0" lvl="3" indent="-228600" algn="l" rtl="0">
              <a:lnSpc>
                <a:spcPct val="162944"/>
              </a:lnSpc>
              <a:spcBef>
                <a:spcPts val="360"/>
              </a:spcBef>
              <a:spcAft>
                <a:spcPts val="0"/>
              </a:spcAft>
              <a:buClr>
                <a:srgbClr val="F79500"/>
              </a:buClr>
              <a:buSzPts val="1800"/>
              <a:buFont typeface="Arial"/>
              <a:buNone/>
              <a:defRPr sz="1800" b="0" i="0" u="none" strike="noStrike" cap="none">
                <a:solidFill>
                  <a:schemeClr val="accent5"/>
                </a:solidFill>
                <a:latin typeface="Arial"/>
                <a:ea typeface="Arial"/>
                <a:cs typeface="Arial"/>
                <a:sym typeface="Arial"/>
              </a:defRPr>
            </a:lvl4pPr>
            <a:lvl5pPr marL="2286000" marR="0" lvl="4" indent="-228600" algn="l" rtl="0">
              <a:lnSpc>
                <a:spcPct val="162944"/>
              </a:lnSpc>
              <a:spcBef>
                <a:spcPts val="360"/>
              </a:spcBef>
              <a:spcAft>
                <a:spcPts val="0"/>
              </a:spcAft>
              <a:buClr>
                <a:srgbClr val="F79500"/>
              </a:buClr>
              <a:buSzPts val="1800"/>
              <a:buFont typeface="NTR"/>
              <a:buNone/>
              <a:defRPr sz="1800" b="0" i="0" u="none" strike="noStrike" cap="none">
                <a:solidFill>
                  <a:schemeClr val="accent5"/>
                </a:solidFill>
                <a:latin typeface="Arial"/>
                <a:ea typeface="Arial"/>
                <a:cs typeface="Arial"/>
                <a:sym typeface="Arial"/>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endParaRPr dirty="0"/>
          </a:p>
        </p:txBody>
      </p:sp>
      <p:sp>
        <p:nvSpPr>
          <p:cNvPr id="48" name="Google Shape;48;p28"/>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Century Gothic"/>
                <a:ea typeface="Century Gothic"/>
                <a:cs typeface="Century Gothic"/>
                <a:sym typeface="Century Gothic"/>
              </a:rPr>
              <a:t>‹#›</a:t>
            </a:fld>
            <a:endParaRPr sz="1050" b="1" i="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9"/>
        <p:cNvGrpSpPr/>
        <p:nvPr/>
      </p:nvGrpSpPr>
      <p:grpSpPr>
        <a:xfrm>
          <a:off x="0" y="0"/>
          <a:ext cx="0" cy="0"/>
          <a:chOff x="0" y="0"/>
          <a:chExt cx="0" cy="0"/>
        </a:xfrm>
      </p:grpSpPr>
      <p:sp>
        <p:nvSpPr>
          <p:cNvPr id="50" name="Google Shape;50;p29"/>
          <p:cNvSpPr txBox="1"/>
          <p:nvPr/>
        </p:nvSpPr>
        <p:spPr>
          <a:xfrm>
            <a:off x="720222" y="6230964"/>
            <a:ext cx="232171" cy="23963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050" b="1" i="0">
                <a:solidFill>
                  <a:schemeClr val="lt1"/>
                </a:solidFill>
                <a:latin typeface="Avenir"/>
                <a:ea typeface="Avenir"/>
                <a:cs typeface="Avenir"/>
                <a:sym typeface="Avenir"/>
              </a:rPr>
              <a:t>‹#›</a:t>
            </a:fld>
            <a:endParaRPr sz="1050" b="1" i="0">
              <a:solidFill>
                <a:schemeClr val="lt1"/>
              </a:solidFill>
              <a:latin typeface="Avenir"/>
              <a:ea typeface="Avenir"/>
              <a:cs typeface="Avenir"/>
              <a:sym typeface="Aveni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11.xml"/><Relationship Id="rId1" Type="http://schemas.openxmlformats.org/officeDocument/2006/relationships/slideLayout" Target="../slideLayouts/slideLayout28.xml"/><Relationship Id="rId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2.xml"/><Relationship Id="rId1" Type="http://schemas.openxmlformats.org/officeDocument/2006/relationships/slideLayout" Target="../slideLayouts/slideLayout29.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3.xml"/><Relationship Id="rId1" Type="http://schemas.openxmlformats.org/officeDocument/2006/relationships/slideLayout" Target="../slideLayouts/slideLayout30.xml"/><Relationship Id="rId5" Type="http://schemas.openxmlformats.org/officeDocument/2006/relationships/image" Target="../media/image2.png"/><Relationship Id="rId4"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7.xml"/><Relationship Id="rId1" Type="http://schemas.openxmlformats.org/officeDocument/2006/relationships/slideLayout" Target="../slideLayouts/slideLayout2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8.xml"/><Relationship Id="rId1" Type="http://schemas.openxmlformats.org/officeDocument/2006/relationships/slideLayout" Target="../slideLayouts/slideLayout23.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9.xml"/><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2"/>
          <p:cNvPicPr preferRelativeResize="0"/>
          <p:nvPr/>
        </p:nvPicPr>
        <p:blipFill rotWithShape="1">
          <a:blip r:embed="rId4">
            <a:alphaModFix/>
          </a:blip>
          <a:srcRect/>
          <a:stretch/>
        </p:blipFill>
        <p:spPr>
          <a:xfrm>
            <a:off x="-1" y="1090"/>
            <a:ext cx="12188952" cy="5559028"/>
          </a:xfrm>
          <a:prstGeom prst="rect">
            <a:avLst/>
          </a:prstGeom>
          <a:noFill/>
          <a:ln>
            <a:noFill/>
          </a:ln>
        </p:spPr>
      </p:pic>
      <p:sp>
        <p:nvSpPr>
          <p:cNvPr id="11" name="Google Shape;11;p12"/>
          <p:cNvSpPr txBox="1"/>
          <p:nvPr/>
        </p:nvSpPr>
        <p:spPr>
          <a:xfrm>
            <a:off x="305193" y="6494211"/>
            <a:ext cx="401814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u="none" strike="noStrike" cap="none" dirty="0">
                <a:solidFill>
                  <a:srgbClr val="002E3B"/>
                </a:solidFill>
                <a:latin typeface="Avenir"/>
                <a:ea typeface="Avenir"/>
                <a:cs typeface="Avenir"/>
                <a:sym typeface="Avenir"/>
              </a:rPr>
              <a:t>© 2024 Whitman-Walker</a:t>
            </a:r>
            <a:endParaRPr b="0" i="0" dirty="0">
              <a:latin typeface="Century Gothic" panose="020B0502020202020204" pitchFamily="34" charset="0"/>
            </a:endParaRPr>
          </a:p>
        </p:txBody>
      </p:sp>
      <p:pic>
        <p:nvPicPr>
          <p:cNvPr id="12" name="Google Shape;12;p12"/>
          <p:cNvPicPr preferRelativeResize="0"/>
          <p:nvPr/>
        </p:nvPicPr>
        <p:blipFill rotWithShape="1">
          <a:blip r:embed="rId5">
            <a:alphaModFix/>
          </a:blip>
          <a:srcRect/>
          <a:stretch/>
        </p:blipFill>
        <p:spPr>
          <a:xfrm>
            <a:off x="9244853" y="5813904"/>
            <a:ext cx="2258492" cy="6937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45"/>
          <p:cNvSpPr/>
          <p:nvPr/>
        </p:nvSpPr>
        <p:spPr>
          <a:xfrm>
            <a:off x="725557" y="6225732"/>
            <a:ext cx="236468" cy="236468"/>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b="0" i="0" dirty="0">
              <a:solidFill>
                <a:schemeClr val="lt1"/>
              </a:solidFill>
              <a:latin typeface="Century Gothic" panose="020B0502020202020204" pitchFamily="34" charset="0"/>
              <a:ea typeface="Arial"/>
              <a:cs typeface="Arial"/>
              <a:sym typeface="Arial"/>
            </a:endParaRPr>
          </a:p>
        </p:txBody>
      </p:sp>
      <p:sp>
        <p:nvSpPr>
          <p:cNvPr id="154" name="Google Shape;154;p45"/>
          <p:cNvSpPr/>
          <p:nvPr/>
        </p:nvSpPr>
        <p:spPr>
          <a:xfrm>
            <a:off x="6094412" y="-2"/>
            <a:ext cx="6094411" cy="6856211"/>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b="0" i="0" dirty="0">
              <a:solidFill>
                <a:schemeClr val="lt1"/>
              </a:solidFill>
              <a:latin typeface="Century Gothic" panose="020B0502020202020204" pitchFamily="34" charset="0"/>
              <a:ea typeface="Arial"/>
              <a:cs typeface="Arial"/>
              <a:sym typeface="Arial"/>
            </a:endParaRPr>
          </a:p>
        </p:txBody>
      </p:sp>
      <p:cxnSp>
        <p:nvCxnSpPr>
          <p:cNvPr id="155" name="Google Shape;155;p45"/>
          <p:cNvCxnSpPr/>
          <p:nvPr/>
        </p:nvCxnSpPr>
        <p:spPr>
          <a:xfrm>
            <a:off x="725558" y="6004560"/>
            <a:ext cx="10773691" cy="0"/>
          </a:xfrm>
          <a:prstGeom prst="straightConnector1">
            <a:avLst/>
          </a:prstGeom>
          <a:noFill/>
          <a:ln w="25400" cap="flat" cmpd="sng">
            <a:solidFill>
              <a:srgbClr val="000000"/>
            </a:solidFill>
            <a:prstDash val="solid"/>
            <a:round/>
            <a:headEnd type="none" w="sm" len="sm"/>
            <a:tailEnd type="none" w="sm" len="sm"/>
          </a:ln>
        </p:spPr>
      </p:cxnSp>
      <p:sp>
        <p:nvSpPr>
          <p:cNvPr id="156" name="Google Shape;156;p45"/>
          <p:cNvSpPr/>
          <p:nvPr/>
        </p:nvSpPr>
        <p:spPr>
          <a:xfrm>
            <a:off x="725557" y="6225732"/>
            <a:ext cx="236468" cy="236468"/>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b="0" i="0" dirty="0">
              <a:solidFill>
                <a:schemeClr val="lt1"/>
              </a:solidFill>
              <a:latin typeface="Century Gothic" panose="020B0502020202020204" pitchFamily="34" charset="0"/>
              <a:ea typeface="Arial"/>
              <a:cs typeface="Arial"/>
              <a:sym typeface="Arial"/>
            </a:endParaRPr>
          </a:p>
        </p:txBody>
      </p:sp>
      <p:pic>
        <p:nvPicPr>
          <p:cNvPr id="157" name="Google Shape;157;p45"/>
          <p:cNvPicPr preferRelativeResize="0"/>
          <p:nvPr/>
        </p:nvPicPr>
        <p:blipFill rotWithShape="1">
          <a:blip r:embed="rId5">
            <a:alphaModFix/>
          </a:blip>
          <a:srcRect/>
          <a:stretch/>
        </p:blipFill>
        <p:spPr>
          <a:xfrm>
            <a:off x="10081048" y="6178504"/>
            <a:ext cx="1454181" cy="4466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pic>
        <p:nvPicPr>
          <p:cNvPr id="169" name="Google Shape;169;p49"/>
          <p:cNvPicPr preferRelativeResize="0"/>
          <p:nvPr/>
        </p:nvPicPr>
        <p:blipFill rotWithShape="1">
          <a:blip r:embed="rId3">
            <a:alphaModFix/>
          </a:blip>
          <a:srcRect/>
          <a:stretch/>
        </p:blipFill>
        <p:spPr>
          <a:xfrm>
            <a:off x="2523" y="893"/>
            <a:ext cx="12183779" cy="6856214"/>
          </a:xfrm>
          <a:prstGeom prst="rect">
            <a:avLst/>
          </a:prstGeom>
          <a:noFill/>
          <a:ln>
            <a:noFill/>
          </a:ln>
        </p:spPr>
      </p:pic>
      <p:sp>
        <p:nvSpPr>
          <p:cNvPr id="170" name="Google Shape;170;p49"/>
          <p:cNvSpPr/>
          <p:nvPr/>
        </p:nvSpPr>
        <p:spPr>
          <a:xfrm>
            <a:off x="725557" y="6225732"/>
            <a:ext cx="236468" cy="2364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Calibri"/>
              <a:ea typeface="Calibri"/>
              <a:cs typeface="Calibri"/>
              <a:sym typeface="Calibri"/>
            </a:endParaRPr>
          </a:p>
        </p:txBody>
      </p:sp>
      <p:cxnSp>
        <p:nvCxnSpPr>
          <p:cNvPr id="171" name="Google Shape;171;p49"/>
          <p:cNvCxnSpPr/>
          <p:nvPr/>
        </p:nvCxnSpPr>
        <p:spPr>
          <a:xfrm>
            <a:off x="725558" y="6004560"/>
            <a:ext cx="10773691" cy="0"/>
          </a:xfrm>
          <a:prstGeom prst="straightConnector1">
            <a:avLst/>
          </a:prstGeom>
          <a:noFill/>
          <a:ln w="25400" cap="flat" cmpd="sng">
            <a:solidFill>
              <a:schemeClr val="lt1"/>
            </a:solidFill>
            <a:prstDash val="solid"/>
            <a:miter lim="800000"/>
            <a:headEnd type="none" w="sm" len="sm"/>
            <a:tailEnd type="none" w="sm" len="sm"/>
          </a:ln>
        </p:spPr>
      </p:cxnSp>
      <p:pic>
        <p:nvPicPr>
          <p:cNvPr id="172" name="Google Shape;172;p49"/>
          <p:cNvPicPr preferRelativeResize="0"/>
          <p:nvPr/>
        </p:nvPicPr>
        <p:blipFill rotWithShape="1">
          <a:blip r:embed="rId4">
            <a:alphaModFix/>
          </a:blip>
          <a:srcRect/>
          <a:stretch/>
        </p:blipFill>
        <p:spPr>
          <a:xfrm>
            <a:off x="10081048" y="6178504"/>
            <a:ext cx="1454181" cy="4466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sp>
        <p:nvSpPr>
          <p:cNvPr id="177" name="Google Shape;177;p51"/>
          <p:cNvSpPr/>
          <p:nvPr/>
        </p:nvSpPr>
        <p:spPr>
          <a:xfrm>
            <a:off x="725557" y="6225732"/>
            <a:ext cx="236468" cy="2364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78" name="Google Shape;178;p51"/>
          <p:cNvSpPr/>
          <p:nvPr/>
        </p:nvSpPr>
        <p:spPr>
          <a:xfrm>
            <a:off x="725557" y="6225732"/>
            <a:ext cx="236468" cy="2364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79" name="Google Shape;179;p51"/>
          <p:cNvSpPr/>
          <p:nvPr/>
        </p:nvSpPr>
        <p:spPr>
          <a:xfrm>
            <a:off x="725557" y="6225732"/>
            <a:ext cx="236468" cy="2364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80" name="Google Shape;180;p51"/>
          <p:cNvSpPr/>
          <p:nvPr/>
        </p:nvSpPr>
        <p:spPr>
          <a:xfrm>
            <a:off x="0" y="-2"/>
            <a:ext cx="12188823" cy="6856211"/>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cxnSp>
        <p:nvCxnSpPr>
          <p:cNvPr id="181" name="Google Shape;181;p51"/>
          <p:cNvCxnSpPr/>
          <p:nvPr/>
        </p:nvCxnSpPr>
        <p:spPr>
          <a:xfrm>
            <a:off x="725557" y="6004560"/>
            <a:ext cx="10773691" cy="0"/>
          </a:xfrm>
          <a:prstGeom prst="straightConnector1">
            <a:avLst/>
          </a:prstGeom>
          <a:noFill/>
          <a:ln w="25400" cap="flat" cmpd="sng">
            <a:solidFill>
              <a:schemeClr val="lt1"/>
            </a:solidFill>
            <a:prstDash val="solid"/>
            <a:miter lim="800000"/>
            <a:headEnd type="none" w="sm" len="sm"/>
            <a:tailEnd type="none" w="sm" len="sm"/>
          </a:ln>
        </p:spPr>
      </p:cxnSp>
      <p:sp>
        <p:nvSpPr>
          <p:cNvPr id="182" name="Google Shape;182;p51"/>
          <p:cNvSpPr/>
          <p:nvPr/>
        </p:nvSpPr>
        <p:spPr>
          <a:xfrm>
            <a:off x="725557" y="6225732"/>
            <a:ext cx="236468" cy="2364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83" name="Google Shape;183;p51"/>
          <p:cNvPicPr preferRelativeResize="0"/>
          <p:nvPr/>
        </p:nvPicPr>
        <p:blipFill rotWithShape="1">
          <a:blip r:embed="rId3">
            <a:alphaModFix/>
          </a:blip>
          <a:srcRect/>
          <a:stretch/>
        </p:blipFill>
        <p:spPr>
          <a:xfrm>
            <a:off x="10081048" y="6178502"/>
            <a:ext cx="1454181" cy="4466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Google Shape;188;p53"/>
          <p:cNvSpPr/>
          <p:nvPr/>
        </p:nvSpPr>
        <p:spPr>
          <a:xfrm>
            <a:off x="3322" y="1789"/>
            <a:ext cx="6094412" cy="6856211"/>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entury Gothic"/>
              <a:ea typeface="Century Gothic"/>
              <a:cs typeface="Century Gothic"/>
              <a:sym typeface="Century Gothic"/>
            </a:endParaRPr>
          </a:p>
        </p:txBody>
      </p:sp>
      <p:cxnSp>
        <p:nvCxnSpPr>
          <p:cNvPr id="189" name="Google Shape;189;p53"/>
          <p:cNvCxnSpPr/>
          <p:nvPr/>
        </p:nvCxnSpPr>
        <p:spPr>
          <a:xfrm>
            <a:off x="725557" y="6004560"/>
            <a:ext cx="10773691" cy="0"/>
          </a:xfrm>
          <a:prstGeom prst="straightConnector1">
            <a:avLst/>
          </a:prstGeom>
          <a:noFill/>
          <a:ln w="25400" cap="flat" cmpd="sng">
            <a:solidFill>
              <a:schemeClr val="dk1"/>
            </a:solidFill>
            <a:prstDash val="solid"/>
            <a:miter lim="800000"/>
            <a:headEnd type="none" w="sm" len="sm"/>
            <a:tailEnd type="none" w="sm" len="sm"/>
          </a:ln>
        </p:spPr>
      </p:cxnSp>
      <p:sp>
        <p:nvSpPr>
          <p:cNvPr id="190" name="Google Shape;190;p53"/>
          <p:cNvSpPr txBox="1"/>
          <p:nvPr/>
        </p:nvSpPr>
        <p:spPr>
          <a:xfrm>
            <a:off x="731520" y="2940269"/>
            <a:ext cx="4916245" cy="259990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3600"/>
              <a:buFont typeface="Century Gothic"/>
              <a:buNone/>
            </a:pPr>
            <a:r>
              <a:rPr lang="en-US" sz="3600" b="1" i="0" dirty="0">
                <a:solidFill>
                  <a:schemeClr val="lt1"/>
                </a:solidFill>
                <a:latin typeface="Century Gothic"/>
                <a:ea typeface="Century Gothic"/>
                <a:cs typeface="Century Gothic"/>
                <a:sym typeface="Century Gothic"/>
              </a:rPr>
              <a:t>Thank you.</a:t>
            </a:r>
            <a:endParaRPr b="0" i="0" dirty="0">
              <a:latin typeface="Century Gothic" panose="020B0502020202020204" pitchFamily="34" charset="0"/>
            </a:endParaRPr>
          </a:p>
        </p:txBody>
      </p:sp>
      <p:pic>
        <p:nvPicPr>
          <p:cNvPr id="191" name="Google Shape;191;p53"/>
          <p:cNvPicPr preferRelativeResize="0"/>
          <p:nvPr/>
        </p:nvPicPr>
        <p:blipFill rotWithShape="1">
          <a:blip r:embed="rId3">
            <a:alphaModFix/>
          </a:blip>
          <a:srcRect/>
          <a:stretch/>
        </p:blipFill>
        <p:spPr>
          <a:xfrm>
            <a:off x="6635086" y="4202778"/>
            <a:ext cx="254000" cy="254000"/>
          </a:xfrm>
          <a:prstGeom prst="rect">
            <a:avLst/>
          </a:prstGeom>
          <a:noFill/>
          <a:ln>
            <a:noFill/>
          </a:ln>
        </p:spPr>
      </p:pic>
      <p:pic>
        <p:nvPicPr>
          <p:cNvPr id="192" name="Google Shape;192;p53"/>
          <p:cNvPicPr preferRelativeResize="0"/>
          <p:nvPr/>
        </p:nvPicPr>
        <p:blipFill rotWithShape="1">
          <a:blip r:embed="rId4">
            <a:alphaModFix/>
          </a:blip>
          <a:srcRect/>
          <a:stretch/>
        </p:blipFill>
        <p:spPr>
          <a:xfrm>
            <a:off x="8133686" y="4202778"/>
            <a:ext cx="254000" cy="254000"/>
          </a:xfrm>
          <a:prstGeom prst="rect">
            <a:avLst/>
          </a:prstGeom>
          <a:noFill/>
          <a:ln>
            <a:noFill/>
          </a:ln>
        </p:spPr>
      </p:pic>
      <p:sp>
        <p:nvSpPr>
          <p:cNvPr id="193" name="Google Shape;193;p53"/>
          <p:cNvSpPr txBox="1"/>
          <p:nvPr/>
        </p:nvSpPr>
        <p:spPr>
          <a:xfrm>
            <a:off x="6961637" y="4207964"/>
            <a:ext cx="1172050" cy="276999"/>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1200" b="1">
                <a:solidFill>
                  <a:srgbClr val="009AC7"/>
                </a:solidFill>
                <a:latin typeface="Century Gothic"/>
                <a:ea typeface="Century Gothic"/>
                <a:cs typeface="Century Gothic"/>
                <a:sym typeface="Century Gothic"/>
              </a:rPr>
              <a:t>202.745.7000</a:t>
            </a:r>
            <a:endParaRPr sz="1200">
              <a:solidFill>
                <a:srgbClr val="009AC7"/>
              </a:solidFill>
              <a:latin typeface="Century Gothic"/>
              <a:ea typeface="Century Gothic"/>
              <a:cs typeface="Century Gothic"/>
              <a:sym typeface="Century Gothic"/>
            </a:endParaRPr>
          </a:p>
        </p:txBody>
      </p:sp>
      <p:sp>
        <p:nvSpPr>
          <p:cNvPr id="194" name="Google Shape;194;p53"/>
          <p:cNvSpPr txBox="1"/>
          <p:nvPr/>
        </p:nvSpPr>
        <p:spPr>
          <a:xfrm>
            <a:off x="8466730" y="4207964"/>
            <a:ext cx="1823114" cy="276999"/>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1200" b="1">
                <a:solidFill>
                  <a:srgbClr val="1A9AC7"/>
                </a:solidFill>
                <a:latin typeface="Century Gothic"/>
                <a:ea typeface="Century Gothic"/>
                <a:cs typeface="Century Gothic"/>
                <a:sym typeface="Century Gothic"/>
              </a:rPr>
              <a:t>whitman-walker.org</a:t>
            </a:r>
            <a:endParaRPr sz="1200">
              <a:solidFill>
                <a:srgbClr val="1A9AC7"/>
              </a:solidFill>
              <a:latin typeface="Century Gothic"/>
              <a:ea typeface="Century Gothic"/>
              <a:cs typeface="Century Gothic"/>
              <a:sym typeface="Century Gothic"/>
            </a:endParaRPr>
          </a:p>
        </p:txBody>
      </p:sp>
      <p:sp>
        <p:nvSpPr>
          <p:cNvPr id="195" name="Google Shape;195;p53"/>
          <p:cNvSpPr txBox="1"/>
          <p:nvPr/>
        </p:nvSpPr>
        <p:spPr>
          <a:xfrm>
            <a:off x="6635086" y="4670244"/>
            <a:ext cx="1608220" cy="507831"/>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900" b="1" dirty="0">
                <a:solidFill>
                  <a:schemeClr val="dk1"/>
                </a:solidFill>
                <a:latin typeface="Century Gothic"/>
                <a:ea typeface="Century Gothic"/>
                <a:cs typeface="Century Gothic"/>
                <a:sym typeface="Century Gothic"/>
              </a:rPr>
              <a:t>Whitman-Walker Health</a:t>
            </a:r>
            <a:endParaRPr sz="9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900" dirty="0">
                <a:solidFill>
                  <a:schemeClr val="dk1"/>
                </a:solidFill>
                <a:latin typeface="Century Gothic"/>
                <a:ea typeface="Century Gothic"/>
                <a:cs typeface="Century Gothic"/>
                <a:sym typeface="Century Gothic"/>
              </a:rPr>
              <a:t>1525 14th St., NW</a:t>
            </a:r>
            <a:endParaRPr b="0" i="0" dirty="0">
              <a:latin typeface="Century Gothic" panose="020B0502020202020204" pitchFamily="34" charset="0"/>
            </a:endParaRPr>
          </a:p>
          <a:p>
            <a:pPr marL="0" marR="0" lvl="0" indent="0" algn="l" rtl="0">
              <a:spcBef>
                <a:spcPts val="0"/>
              </a:spcBef>
              <a:spcAft>
                <a:spcPts val="0"/>
              </a:spcAft>
              <a:buNone/>
            </a:pPr>
            <a:r>
              <a:rPr lang="en-US" sz="900" dirty="0">
                <a:solidFill>
                  <a:schemeClr val="dk1"/>
                </a:solidFill>
                <a:latin typeface="Century Gothic"/>
                <a:ea typeface="Century Gothic"/>
                <a:cs typeface="Century Gothic"/>
                <a:sym typeface="Century Gothic"/>
              </a:rPr>
              <a:t>Washington, DC 20005</a:t>
            </a:r>
            <a:endParaRPr b="0" i="0" dirty="0">
              <a:latin typeface="Century Gothic" panose="020B0502020202020204" pitchFamily="34" charset="0"/>
            </a:endParaRPr>
          </a:p>
        </p:txBody>
      </p:sp>
      <p:sp>
        <p:nvSpPr>
          <p:cNvPr id="196" name="Google Shape;196;p53"/>
          <p:cNvSpPr txBox="1"/>
          <p:nvPr/>
        </p:nvSpPr>
        <p:spPr>
          <a:xfrm>
            <a:off x="8163503" y="4670244"/>
            <a:ext cx="1838912" cy="507831"/>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900" b="1" dirty="0">
                <a:solidFill>
                  <a:schemeClr val="dk1"/>
                </a:solidFill>
                <a:latin typeface="Century Gothic"/>
                <a:ea typeface="Century Gothic"/>
                <a:cs typeface="Century Gothic"/>
                <a:sym typeface="Century Gothic"/>
              </a:rPr>
              <a:t>Whitman-Walker at LIZ</a:t>
            </a:r>
            <a:endParaRPr sz="9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900" dirty="0">
                <a:solidFill>
                  <a:schemeClr val="dk1"/>
                </a:solidFill>
                <a:latin typeface="Century Gothic"/>
                <a:ea typeface="Century Gothic"/>
                <a:cs typeface="Century Gothic"/>
                <a:sym typeface="Century Gothic"/>
              </a:rPr>
              <a:t>1377 R Street, NW, Suite 200 </a:t>
            </a:r>
            <a:endParaRPr b="0" i="0" dirty="0">
              <a:latin typeface="Century Gothic" panose="020B0502020202020204" pitchFamily="34" charset="0"/>
            </a:endParaRPr>
          </a:p>
          <a:p>
            <a:pPr marL="0" marR="0" lvl="0" indent="0" algn="l" rtl="0">
              <a:spcBef>
                <a:spcPts val="0"/>
              </a:spcBef>
              <a:spcAft>
                <a:spcPts val="0"/>
              </a:spcAft>
              <a:buNone/>
            </a:pPr>
            <a:r>
              <a:rPr lang="en-US" sz="900" dirty="0">
                <a:solidFill>
                  <a:schemeClr val="dk1"/>
                </a:solidFill>
                <a:latin typeface="Century Gothic"/>
                <a:ea typeface="Century Gothic"/>
                <a:cs typeface="Century Gothic"/>
                <a:sym typeface="Century Gothic"/>
              </a:rPr>
              <a:t>Washington, DC 20009</a:t>
            </a:r>
            <a:endParaRPr b="0" i="0" dirty="0">
              <a:latin typeface="Century Gothic" panose="020B0502020202020204" pitchFamily="34" charset="0"/>
            </a:endParaRPr>
          </a:p>
        </p:txBody>
      </p:sp>
      <p:sp>
        <p:nvSpPr>
          <p:cNvPr id="197" name="Google Shape;197;p53"/>
          <p:cNvSpPr txBox="1"/>
          <p:nvPr/>
        </p:nvSpPr>
        <p:spPr>
          <a:xfrm>
            <a:off x="9833496" y="4670244"/>
            <a:ext cx="2043763" cy="646331"/>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900" b="1">
                <a:solidFill>
                  <a:schemeClr val="dk1"/>
                </a:solidFill>
                <a:latin typeface="Century Gothic"/>
                <a:ea typeface="Century Gothic"/>
                <a:cs typeface="Century Gothic"/>
                <a:sym typeface="Century Gothic"/>
              </a:rPr>
              <a:t>Max Robinson Center</a:t>
            </a:r>
            <a:endParaRPr sz="9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900">
                <a:solidFill>
                  <a:schemeClr val="dk1"/>
                </a:solidFill>
                <a:latin typeface="Century Gothic"/>
                <a:ea typeface="Century Gothic"/>
                <a:cs typeface="Century Gothic"/>
                <a:sym typeface="Century Gothic"/>
              </a:rPr>
              <a:t>1201 Sycamore Drive, SE Washington, DC 20032</a:t>
            </a:r>
            <a:br>
              <a:rPr lang="en-US" sz="900">
                <a:solidFill>
                  <a:schemeClr val="dk1"/>
                </a:solidFill>
                <a:latin typeface="Century Gothic"/>
                <a:ea typeface="Century Gothic"/>
                <a:cs typeface="Century Gothic"/>
                <a:sym typeface="Century Gothic"/>
              </a:rPr>
            </a:br>
            <a:endParaRPr sz="900">
              <a:solidFill>
                <a:schemeClr val="dk1"/>
              </a:solidFill>
              <a:latin typeface="Century Gothic"/>
              <a:ea typeface="Century Gothic"/>
              <a:cs typeface="Century Gothic"/>
              <a:sym typeface="Century Gothic"/>
            </a:endParaRPr>
          </a:p>
        </p:txBody>
      </p:sp>
      <p:pic>
        <p:nvPicPr>
          <p:cNvPr id="198" name="Google Shape;198;p53"/>
          <p:cNvPicPr preferRelativeResize="0"/>
          <p:nvPr/>
        </p:nvPicPr>
        <p:blipFill rotWithShape="1">
          <a:blip r:embed="rId5">
            <a:alphaModFix/>
          </a:blip>
          <a:srcRect/>
          <a:stretch/>
        </p:blipFill>
        <p:spPr>
          <a:xfrm>
            <a:off x="6595675" y="2705736"/>
            <a:ext cx="3062273" cy="9406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
        <p:cNvGrpSpPr/>
        <p:nvPr/>
      </p:nvGrpSpPr>
      <p:grpSpPr>
        <a:xfrm>
          <a:off x="0" y="0"/>
          <a:ext cx="0" cy="0"/>
          <a:chOff x="0" y="0"/>
          <a:chExt cx="0" cy="0"/>
        </a:xfrm>
      </p:grpSpPr>
      <p:sp>
        <p:nvSpPr>
          <p:cNvPr id="19" name="Google Shape;19;p14"/>
          <p:cNvSpPr/>
          <p:nvPr/>
        </p:nvSpPr>
        <p:spPr>
          <a:xfrm>
            <a:off x="725557" y="6225732"/>
            <a:ext cx="236468" cy="236468"/>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dirty="0">
              <a:solidFill>
                <a:schemeClr val="lt1"/>
              </a:solidFill>
              <a:latin typeface="Century Gothic" panose="020B0502020202020204" pitchFamily="34" charset="0"/>
              <a:ea typeface="Arial"/>
              <a:cs typeface="Arial"/>
              <a:sym typeface="Arial"/>
            </a:endParaRPr>
          </a:p>
        </p:txBody>
      </p:sp>
      <p:sp>
        <p:nvSpPr>
          <p:cNvPr id="20" name="Google Shape;20;p14"/>
          <p:cNvSpPr/>
          <p:nvPr/>
        </p:nvSpPr>
        <p:spPr>
          <a:xfrm>
            <a:off x="0" y="0"/>
            <a:ext cx="11535229" cy="132080"/>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dirty="0">
              <a:solidFill>
                <a:schemeClr val="lt1"/>
              </a:solidFill>
              <a:latin typeface="Century Gothic" panose="020B0502020202020204" pitchFamily="34" charset="0"/>
              <a:ea typeface="Arial"/>
              <a:cs typeface="Arial"/>
              <a:sym typeface="Arial"/>
            </a:endParaRPr>
          </a:p>
        </p:txBody>
      </p:sp>
      <p:cxnSp>
        <p:nvCxnSpPr>
          <p:cNvPr id="21" name="Google Shape;21;p14"/>
          <p:cNvCxnSpPr/>
          <p:nvPr/>
        </p:nvCxnSpPr>
        <p:spPr>
          <a:xfrm>
            <a:off x="725557" y="6004560"/>
            <a:ext cx="10773691" cy="0"/>
          </a:xfrm>
          <a:prstGeom prst="straightConnector1">
            <a:avLst/>
          </a:prstGeom>
          <a:noFill/>
          <a:ln w="25400" cap="flat" cmpd="sng">
            <a:solidFill>
              <a:srgbClr val="000000"/>
            </a:solidFill>
            <a:prstDash val="solid"/>
            <a:round/>
            <a:headEnd type="none" w="sm" len="sm"/>
            <a:tailEnd type="none" w="sm" len="sm"/>
          </a:ln>
        </p:spPr>
      </p:cxnSp>
      <p:sp>
        <p:nvSpPr>
          <p:cNvPr id="22" name="Google Shape;22;p14"/>
          <p:cNvSpPr/>
          <p:nvPr/>
        </p:nvSpPr>
        <p:spPr>
          <a:xfrm>
            <a:off x="725557" y="6225732"/>
            <a:ext cx="236468" cy="236468"/>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dirty="0">
              <a:solidFill>
                <a:schemeClr val="lt1"/>
              </a:solidFill>
              <a:latin typeface="Century Gothic" panose="020B0502020202020204" pitchFamily="34" charset="0"/>
              <a:ea typeface="Arial"/>
              <a:cs typeface="Arial"/>
              <a:sym typeface="Arial"/>
            </a:endParaRPr>
          </a:p>
        </p:txBody>
      </p:sp>
      <p:pic>
        <p:nvPicPr>
          <p:cNvPr id="23" name="Google Shape;23;p14"/>
          <p:cNvPicPr preferRelativeResize="0"/>
          <p:nvPr/>
        </p:nvPicPr>
        <p:blipFill rotWithShape="1">
          <a:blip r:embed="rId9">
            <a:alphaModFix/>
          </a:blip>
          <a:srcRect/>
          <a:stretch/>
        </p:blipFill>
        <p:spPr>
          <a:xfrm>
            <a:off x="10081048" y="6178502"/>
            <a:ext cx="1454181" cy="4466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Google Shape;52;p17"/>
          <p:cNvSpPr/>
          <p:nvPr/>
        </p:nvSpPr>
        <p:spPr>
          <a:xfrm>
            <a:off x="725557" y="6225732"/>
            <a:ext cx="236468" cy="236468"/>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dirty="0">
              <a:solidFill>
                <a:schemeClr val="lt1"/>
              </a:solidFill>
              <a:latin typeface="Century Gothic" panose="020B0502020202020204" pitchFamily="34" charset="0"/>
              <a:ea typeface="Arial"/>
              <a:cs typeface="Arial"/>
              <a:sym typeface="Arial"/>
            </a:endParaRPr>
          </a:p>
        </p:txBody>
      </p:sp>
      <p:sp>
        <p:nvSpPr>
          <p:cNvPr id="53" name="Google Shape;53;p17"/>
          <p:cNvSpPr/>
          <p:nvPr/>
        </p:nvSpPr>
        <p:spPr>
          <a:xfrm>
            <a:off x="0" y="0"/>
            <a:ext cx="11535229" cy="132080"/>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dirty="0">
              <a:solidFill>
                <a:schemeClr val="lt1"/>
              </a:solidFill>
              <a:latin typeface="Century Gothic" panose="020B0502020202020204" pitchFamily="34" charset="0"/>
              <a:ea typeface="Arial"/>
              <a:cs typeface="Arial"/>
              <a:sym typeface="Arial"/>
            </a:endParaRPr>
          </a:p>
        </p:txBody>
      </p:sp>
      <p:cxnSp>
        <p:nvCxnSpPr>
          <p:cNvPr id="54" name="Google Shape;54;p17"/>
          <p:cNvCxnSpPr/>
          <p:nvPr/>
        </p:nvCxnSpPr>
        <p:spPr>
          <a:xfrm>
            <a:off x="725557" y="6004560"/>
            <a:ext cx="10773691" cy="0"/>
          </a:xfrm>
          <a:prstGeom prst="straightConnector1">
            <a:avLst/>
          </a:prstGeom>
          <a:noFill/>
          <a:ln w="25400" cap="flat" cmpd="sng">
            <a:solidFill>
              <a:srgbClr val="000000"/>
            </a:solidFill>
            <a:prstDash val="solid"/>
            <a:round/>
            <a:headEnd type="none" w="sm" len="sm"/>
            <a:tailEnd type="none" w="sm" len="sm"/>
          </a:ln>
        </p:spPr>
      </p:cxnSp>
      <p:sp>
        <p:nvSpPr>
          <p:cNvPr id="55" name="Google Shape;55;p17"/>
          <p:cNvSpPr/>
          <p:nvPr/>
        </p:nvSpPr>
        <p:spPr>
          <a:xfrm>
            <a:off x="725557" y="6225732"/>
            <a:ext cx="236468" cy="236468"/>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dirty="0">
              <a:solidFill>
                <a:schemeClr val="lt1"/>
              </a:solidFill>
              <a:latin typeface="Century Gothic" panose="020B0502020202020204" pitchFamily="34" charset="0"/>
              <a:ea typeface="Arial"/>
              <a:cs typeface="Arial"/>
              <a:sym typeface="Arial"/>
            </a:endParaRPr>
          </a:p>
        </p:txBody>
      </p:sp>
      <p:pic>
        <p:nvPicPr>
          <p:cNvPr id="56" name="Google Shape;56;p17"/>
          <p:cNvPicPr preferRelativeResize="0"/>
          <p:nvPr/>
        </p:nvPicPr>
        <p:blipFill rotWithShape="1">
          <a:blip r:embed="rId8">
            <a:alphaModFix/>
          </a:blip>
          <a:srcRect/>
          <a:stretch/>
        </p:blipFill>
        <p:spPr>
          <a:xfrm>
            <a:off x="9731511" y="6167105"/>
            <a:ext cx="1803718" cy="3702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pic>
        <p:nvPicPr>
          <p:cNvPr id="81" name="Google Shape;81;p19"/>
          <p:cNvPicPr preferRelativeResize="0"/>
          <p:nvPr/>
        </p:nvPicPr>
        <p:blipFill rotWithShape="1">
          <a:blip r:embed="rId4">
            <a:alphaModFix/>
          </a:blip>
          <a:srcRect/>
          <a:stretch/>
        </p:blipFill>
        <p:spPr>
          <a:xfrm>
            <a:off x="2522" y="893"/>
            <a:ext cx="12183779" cy="6856214"/>
          </a:xfrm>
          <a:prstGeom prst="rect">
            <a:avLst/>
          </a:prstGeom>
          <a:noFill/>
          <a:ln>
            <a:noFill/>
          </a:ln>
        </p:spPr>
      </p:pic>
      <p:sp>
        <p:nvSpPr>
          <p:cNvPr id="82" name="Google Shape;82;p19"/>
          <p:cNvSpPr/>
          <p:nvPr/>
        </p:nvSpPr>
        <p:spPr>
          <a:xfrm>
            <a:off x="725557" y="6225732"/>
            <a:ext cx="236468" cy="2364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cxnSp>
        <p:nvCxnSpPr>
          <p:cNvPr id="83" name="Google Shape;83;p19"/>
          <p:cNvCxnSpPr/>
          <p:nvPr/>
        </p:nvCxnSpPr>
        <p:spPr>
          <a:xfrm>
            <a:off x="725557" y="6004560"/>
            <a:ext cx="10773691" cy="0"/>
          </a:xfrm>
          <a:prstGeom prst="straightConnector1">
            <a:avLst/>
          </a:prstGeom>
          <a:noFill/>
          <a:ln w="25400" cap="flat" cmpd="sng">
            <a:solidFill>
              <a:schemeClr val="lt1"/>
            </a:solidFill>
            <a:prstDash val="solid"/>
            <a:miter lim="800000"/>
            <a:headEnd type="none" w="sm" len="sm"/>
            <a:tailEnd type="none" w="sm" len="sm"/>
          </a:ln>
        </p:spPr>
      </p:cxnSp>
      <p:pic>
        <p:nvPicPr>
          <p:cNvPr id="84" name="Google Shape;84;p19"/>
          <p:cNvPicPr preferRelativeResize="0"/>
          <p:nvPr/>
        </p:nvPicPr>
        <p:blipFill rotWithShape="1">
          <a:blip r:embed="rId5">
            <a:alphaModFix/>
          </a:blip>
          <a:srcRect/>
          <a:stretch/>
        </p:blipFill>
        <p:spPr>
          <a:xfrm>
            <a:off x="10081048" y="6178502"/>
            <a:ext cx="1454181" cy="4466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7" r:id="rId1"/>
    <p:sldLayoutId id="2147483668"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22"/>
          <p:cNvSpPr/>
          <p:nvPr/>
        </p:nvSpPr>
        <p:spPr>
          <a:xfrm>
            <a:off x="3322" y="1789"/>
            <a:ext cx="6094412" cy="6856211"/>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cxnSp>
        <p:nvCxnSpPr>
          <p:cNvPr id="93" name="Google Shape;93;p22"/>
          <p:cNvCxnSpPr/>
          <p:nvPr/>
        </p:nvCxnSpPr>
        <p:spPr>
          <a:xfrm>
            <a:off x="725557" y="6004560"/>
            <a:ext cx="10773691" cy="0"/>
          </a:xfrm>
          <a:prstGeom prst="straightConnector1">
            <a:avLst/>
          </a:prstGeom>
          <a:noFill/>
          <a:ln w="25400" cap="flat" cmpd="sng">
            <a:solidFill>
              <a:schemeClr val="dk1"/>
            </a:solidFill>
            <a:prstDash val="solid"/>
            <a:miter lim="800000"/>
            <a:headEnd type="none" w="sm" len="sm"/>
            <a:tailEnd type="none" w="sm" len="sm"/>
          </a:ln>
        </p:spPr>
      </p:cxnSp>
      <p:sp>
        <p:nvSpPr>
          <p:cNvPr id="94" name="Google Shape;94;p22"/>
          <p:cNvSpPr txBox="1"/>
          <p:nvPr/>
        </p:nvSpPr>
        <p:spPr>
          <a:xfrm>
            <a:off x="731520" y="2940269"/>
            <a:ext cx="4916245" cy="259990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3600"/>
              <a:buFont typeface="Avenir"/>
              <a:buNone/>
            </a:pPr>
            <a:r>
              <a:rPr lang="en-US" sz="3600" b="1" i="0" dirty="0">
                <a:solidFill>
                  <a:schemeClr val="lt1"/>
                </a:solidFill>
                <a:latin typeface="Century Gothic" panose="020B0502020202020204" pitchFamily="34" charset="0"/>
                <a:ea typeface="Avenir"/>
                <a:cs typeface="Avenir"/>
                <a:sym typeface="Avenir"/>
              </a:rPr>
              <a:t>Thank you.</a:t>
            </a:r>
            <a:endParaRPr b="0" i="0" dirty="0">
              <a:latin typeface="Century Gothic" panose="020B0502020202020204" pitchFamily="34" charset="0"/>
            </a:endParaRPr>
          </a:p>
        </p:txBody>
      </p:sp>
      <p:pic>
        <p:nvPicPr>
          <p:cNvPr id="95" name="Google Shape;95;p22"/>
          <p:cNvPicPr preferRelativeResize="0"/>
          <p:nvPr/>
        </p:nvPicPr>
        <p:blipFill rotWithShape="1">
          <a:blip r:embed="rId3">
            <a:alphaModFix/>
          </a:blip>
          <a:srcRect/>
          <a:stretch/>
        </p:blipFill>
        <p:spPr>
          <a:xfrm>
            <a:off x="6429861" y="2849590"/>
            <a:ext cx="3915649" cy="804224"/>
          </a:xfrm>
          <a:prstGeom prst="rect">
            <a:avLst/>
          </a:prstGeom>
          <a:noFill/>
          <a:ln>
            <a:noFill/>
          </a:ln>
        </p:spPr>
      </p:pic>
      <p:pic>
        <p:nvPicPr>
          <p:cNvPr id="96" name="Google Shape;96;p22"/>
          <p:cNvPicPr preferRelativeResize="0"/>
          <p:nvPr/>
        </p:nvPicPr>
        <p:blipFill rotWithShape="1">
          <a:blip r:embed="rId4">
            <a:alphaModFix/>
          </a:blip>
          <a:srcRect/>
          <a:stretch/>
        </p:blipFill>
        <p:spPr>
          <a:xfrm>
            <a:off x="6635086" y="4202778"/>
            <a:ext cx="254000" cy="254000"/>
          </a:xfrm>
          <a:prstGeom prst="rect">
            <a:avLst/>
          </a:prstGeom>
          <a:noFill/>
          <a:ln>
            <a:noFill/>
          </a:ln>
        </p:spPr>
      </p:pic>
      <p:pic>
        <p:nvPicPr>
          <p:cNvPr id="97" name="Google Shape;97;p22"/>
          <p:cNvPicPr preferRelativeResize="0"/>
          <p:nvPr/>
        </p:nvPicPr>
        <p:blipFill rotWithShape="1">
          <a:blip r:embed="rId5">
            <a:alphaModFix/>
          </a:blip>
          <a:srcRect/>
          <a:stretch/>
        </p:blipFill>
        <p:spPr>
          <a:xfrm>
            <a:off x="8133686" y="4202778"/>
            <a:ext cx="254000" cy="254000"/>
          </a:xfrm>
          <a:prstGeom prst="rect">
            <a:avLst/>
          </a:prstGeom>
          <a:noFill/>
          <a:ln>
            <a:noFill/>
          </a:ln>
        </p:spPr>
      </p:pic>
      <p:sp>
        <p:nvSpPr>
          <p:cNvPr id="98" name="Google Shape;98;p22"/>
          <p:cNvSpPr txBox="1"/>
          <p:nvPr/>
        </p:nvSpPr>
        <p:spPr>
          <a:xfrm>
            <a:off x="6961637" y="4207964"/>
            <a:ext cx="1172050" cy="276999"/>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1200" b="1" dirty="0">
                <a:solidFill>
                  <a:srgbClr val="009AC7"/>
                </a:solidFill>
                <a:latin typeface="Century Gothic" panose="020B0502020202020204" pitchFamily="34" charset="0"/>
                <a:ea typeface="Avenir"/>
                <a:cs typeface="Avenir"/>
                <a:sym typeface="Avenir"/>
              </a:rPr>
              <a:t>202.745.7000</a:t>
            </a:r>
            <a:endParaRPr sz="1200" dirty="0">
              <a:solidFill>
                <a:srgbClr val="009AC7"/>
              </a:solidFill>
              <a:latin typeface="Century Gothic" panose="020B0502020202020204" pitchFamily="34" charset="0"/>
              <a:ea typeface="Avenir"/>
              <a:cs typeface="Avenir"/>
              <a:sym typeface="Avenir"/>
            </a:endParaRPr>
          </a:p>
        </p:txBody>
      </p:sp>
      <p:sp>
        <p:nvSpPr>
          <p:cNvPr id="99" name="Google Shape;99;p22"/>
          <p:cNvSpPr txBox="1"/>
          <p:nvPr/>
        </p:nvSpPr>
        <p:spPr>
          <a:xfrm>
            <a:off x="8466730" y="4207964"/>
            <a:ext cx="1823114" cy="276999"/>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1200" b="1" dirty="0" err="1">
                <a:solidFill>
                  <a:srgbClr val="1A9AC7"/>
                </a:solidFill>
                <a:latin typeface="Century Gothic" panose="020B0502020202020204" pitchFamily="34" charset="0"/>
                <a:ea typeface="Avenir"/>
                <a:cs typeface="Avenir"/>
                <a:sym typeface="Avenir"/>
              </a:rPr>
              <a:t>whitman-walker.org</a:t>
            </a:r>
            <a:endParaRPr sz="1200" dirty="0">
              <a:solidFill>
                <a:srgbClr val="1A9AC7"/>
              </a:solidFill>
              <a:latin typeface="Century Gothic" panose="020B0502020202020204" pitchFamily="34" charset="0"/>
              <a:ea typeface="Avenir"/>
              <a:cs typeface="Avenir"/>
              <a:sym typeface="Avenir"/>
            </a:endParaRPr>
          </a:p>
        </p:txBody>
      </p:sp>
      <p:sp>
        <p:nvSpPr>
          <p:cNvPr id="100" name="Google Shape;100;p22"/>
          <p:cNvSpPr txBox="1"/>
          <p:nvPr/>
        </p:nvSpPr>
        <p:spPr>
          <a:xfrm>
            <a:off x="6635086" y="4670244"/>
            <a:ext cx="1608220" cy="507831"/>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900" b="1" dirty="0">
                <a:solidFill>
                  <a:schemeClr val="dk1"/>
                </a:solidFill>
                <a:latin typeface="Century Gothic" panose="020B0502020202020204" pitchFamily="34" charset="0"/>
                <a:ea typeface="Avenir"/>
                <a:cs typeface="Avenir"/>
                <a:sym typeface="Avenir"/>
              </a:rPr>
              <a:t>Whitman-Walker Health</a:t>
            </a:r>
            <a:endParaRPr sz="900" dirty="0">
              <a:solidFill>
                <a:schemeClr val="dk1"/>
              </a:solidFill>
              <a:latin typeface="Century Gothic" panose="020B0502020202020204" pitchFamily="34" charset="0"/>
              <a:ea typeface="Avenir"/>
              <a:cs typeface="Avenir"/>
              <a:sym typeface="Avenir"/>
            </a:endParaRPr>
          </a:p>
          <a:p>
            <a:pPr marL="0" marR="0" lvl="0" indent="0" algn="l" rtl="0">
              <a:spcBef>
                <a:spcPts val="0"/>
              </a:spcBef>
              <a:spcAft>
                <a:spcPts val="0"/>
              </a:spcAft>
              <a:buNone/>
            </a:pPr>
            <a:r>
              <a:rPr lang="en-US" sz="900" dirty="0">
                <a:solidFill>
                  <a:schemeClr val="dk1"/>
                </a:solidFill>
                <a:latin typeface="Century Gothic" panose="020B0502020202020204" pitchFamily="34" charset="0"/>
                <a:ea typeface="Avenir"/>
                <a:cs typeface="Avenir"/>
                <a:sym typeface="Avenir"/>
              </a:rPr>
              <a:t>1525 14th St., NW</a:t>
            </a:r>
            <a:endParaRPr b="0" i="0" dirty="0">
              <a:latin typeface="Century Gothic" panose="020B0502020202020204" pitchFamily="34" charset="0"/>
            </a:endParaRPr>
          </a:p>
          <a:p>
            <a:pPr marL="0" marR="0" lvl="0" indent="0" algn="l" rtl="0">
              <a:spcBef>
                <a:spcPts val="0"/>
              </a:spcBef>
              <a:spcAft>
                <a:spcPts val="0"/>
              </a:spcAft>
              <a:buNone/>
            </a:pPr>
            <a:r>
              <a:rPr lang="en-US" sz="900" dirty="0">
                <a:solidFill>
                  <a:schemeClr val="dk1"/>
                </a:solidFill>
                <a:latin typeface="Century Gothic" panose="020B0502020202020204" pitchFamily="34" charset="0"/>
                <a:ea typeface="Avenir"/>
                <a:cs typeface="Avenir"/>
                <a:sym typeface="Avenir"/>
              </a:rPr>
              <a:t>Washington, DC 20005</a:t>
            </a:r>
            <a:endParaRPr b="0" i="0" dirty="0">
              <a:latin typeface="Century Gothic" panose="020B0502020202020204" pitchFamily="34" charset="0"/>
            </a:endParaRPr>
          </a:p>
        </p:txBody>
      </p:sp>
      <p:sp>
        <p:nvSpPr>
          <p:cNvPr id="101" name="Google Shape;101;p22"/>
          <p:cNvSpPr txBox="1"/>
          <p:nvPr/>
        </p:nvSpPr>
        <p:spPr>
          <a:xfrm>
            <a:off x="8163503" y="4670244"/>
            <a:ext cx="1838912" cy="507831"/>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900" b="1" dirty="0">
                <a:solidFill>
                  <a:schemeClr val="dk1"/>
                </a:solidFill>
                <a:latin typeface="Century Gothic" panose="020B0502020202020204" pitchFamily="34" charset="0"/>
                <a:ea typeface="Avenir"/>
                <a:cs typeface="Avenir"/>
                <a:sym typeface="Avenir"/>
              </a:rPr>
              <a:t>Whitman-Walker at LIZ</a:t>
            </a:r>
            <a:endParaRPr sz="900" dirty="0">
              <a:solidFill>
                <a:schemeClr val="dk1"/>
              </a:solidFill>
              <a:latin typeface="Century Gothic" panose="020B0502020202020204" pitchFamily="34" charset="0"/>
              <a:ea typeface="Avenir"/>
              <a:cs typeface="Avenir"/>
              <a:sym typeface="Avenir"/>
            </a:endParaRPr>
          </a:p>
          <a:p>
            <a:pPr marL="0" marR="0" lvl="0" indent="0" algn="l" rtl="0">
              <a:spcBef>
                <a:spcPts val="0"/>
              </a:spcBef>
              <a:spcAft>
                <a:spcPts val="0"/>
              </a:spcAft>
              <a:buNone/>
            </a:pPr>
            <a:r>
              <a:rPr lang="en-US" sz="900" dirty="0">
                <a:solidFill>
                  <a:schemeClr val="dk1"/>
                </a:solidFill>
                <a:latin typeface="Century Gothic" panose="020B0502020202020204" pitchFamily="34" charset="0"/>
                <a:ea typeface="Avenir"/>
                <a:cs typeface="Avenir"/>
                <a:sym typeface="Avenir"/>
              </a:rPr>
              <a:t>1377 R Street, NW, Suite 200 </a:t>
            </a:r>
            <a:endParaRPr b="0" i="0" dirty="0">
              <a:latin typeface="Century Gothic" panose="020B0502020202020204" pitchFamily="34" charset="0"/>
            </a:endParaRPr>
          </a:p>
          <a:p>
            <a:pPr marL="0" marR="0" lvl="0" indent="0" algn="l" rtl="0">
              <a:spcBef>
                <a:spcPts val="0"/>
              </a:spcBef>
              <a:spcAft>
                <a:spcPts val="0"/>
              </a:spcAft>
              <a:buNone/>
            </a:pPr>
            <a:r>
              <a:rPr lang="en-US" sz="900" dirty="0">
                <a:solidFill>
                  <a:schemeClr val="dk1"/>
                </a:solidFill>
                <a:latin typeface="Century Gothic" panose="020B0502020202020204" pitchFamily="34" charset="0"/>
                <a:ea typeface="Avenir"/>
                <a:cs typeface="Avenir"/>
                <a:sym typeface="Avenir"/>
              </a:rPr>
              <a:t>Washington, DC 20009</a:t>
            </a:r>
            <a:endParaRPr b="0" i="0" dirty="0">
              <a:latin typeface="Century Gothic" panose="020B0502020202020204" pitchFamily="34" charset="0"/>
            </a:endParaRPr>
          </a:p>
        </p:txBody>
      </p:sp>
      <p:sp>
        <p:nvSpPr>
          <p:cNvPr id="102" name="Google Shape;102;p22"/>
          <p:cNvSpPr txBox="1"/>
          <p:nvPr/>
        </p:nvSpPr>
        <p:spPr>
          <a:xfrm>
            <a:off x="9833496" y="4670244"/>
            <a:ext cx="2043763" cy="646331"/>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900" b="1" dirty="0">
                <a:solidFill>
                  <a:schemeClr val="dk1"/>
                </a:solidFill>
                <a:latin typeface="Century Gothic" panose="020B0502020202020204" pitchFamily="34" charset="0"/>
                <a:ea typeface="Avenir"/>
                <a:cs typeface="Avenir"/>
                <a:sym typeface="Avenir"/>
              </a:rPr>
              <a:t>Max Robinson Center</a:t>
            </a:r>
            <a:endParaRPr sz="900" dirty="0">
              <a:solidFill>
                <a:schemeClr val="dk1"/>
              </a:solidFill>
              <a:latin typeface="Century Gothic" panose="020B0502020202020204" pitchFamily="34" charset="0"/>
              <a:ea typeface="Avenir"/>
              <a:cs typeface="Avenir"/>
              <a:sym typeface="Avenir"/>
            </a:endParaRPr>
          </a:p>
          <a:p>
            <a:pPr marL="0" marR="0" lvl="0" indent="0" algn="l" rtl="0">
              <a:spcBef>
                <a:spcPts val="0"/>
              </a:spcBef>
              <a:spcAft>
                <a:spcPts val="0"/>
              </a:spcAft>
              <a:buNone/>
            </a:pPr>
            <a:r>
              <a:rPr lang="en-US" sz="900" dirty="0">
                <a:solidFill>
                  <a:schemeClr val="dk1"/>
                </a:solidFill>
                <a:latin typeface="Century Gothic" panose="020B0502020202020204" pitchFamily="34" charset="0"/>
                <a:ea typeface="Avenir"/>
                <a:cs typeface="Avenir"/>
                <a:sym typeface="Avenir"/>
              </a:rPr>
              <a:t>1201 Sycamore Drive SE</a:t>
            </a:r>
            <a:endParaRPr b="0" i="0" dirty="0">
              <a:latin typeface="Century Gothic" panose="020B0502020202020204" pitchFamily="34" charset="0"/>
            </a:endParaRPr>
          </a:p>
          <a:p>
            <a:pPr marL="0" marR="0" lvl="0" indent="0" algn="l" rtl="0">
              <a:spcBef>
                <a:spcPts val="0"/>
              </a:spcBef>
              <a:spcAft>
                <a:spcPts val="0"/>
              </a:spcAft>
              <a:buNone/>
            </a:pPr>
            <a:r>
              <a:rPr lang="en-US" sz="900" dirty="0">
                <a:solidFill>
                  <a:schemeClr val="dk1"/>
                </a:solidFill>
                <a:latin typeface="Century Gothic" panose="020B0502020202020204" pitchFamily="34" charset="0"/>
                <a:ea typeface="Avenir"/>
                <a:cs typeface="Avenir"/>
                <a:sym typeface="Avenir"/>
              </a:rPr>
              <a:t>Washington, DC 20032</a:t>
            </a:r>
            <a:br>
              <a:rPr lang="en-US" sz="900" dirty="0">
                <a:solidFill>
                  <a:schemeClr val="dk1"/>
                </a:solidFill>
                <a:latin typeface="Century Gothic" panose="020B0502020202020204" pitchFamily="34" charset="0"/>
                <a:ea typeface="Avenir"/>
                <a:cs typeface="Avenir"/>
                <a:sym typeface="Avenir"/>
              </a:rPr>
            </a:br>
            <a:endParaRPr sz="900" dirty="0">
              <a:solidFill>
                <a:schemeClr val="dk1"/>
              </a:solidFill>
              <a:latin typeface="Century Gothic" panose="020B0502020202020204" pitchFamily="34" charset="0"/>
              <a:ea typeface="Avenir"/>
              <a:cs typeface="Avenir"/>
              <a:sym typeface="Avenir"/>
            </a:endParaRPr>
          </a:p>
        </p:txBody>
      </p:sp>
    </p:spTree>
  </p:cSld>
  <p:clrMap bg1="lt1" tx1="dk1" bg2="dk2" tx2="lt2" accent1="accent1" accent2="accent2" accent3="accent3" accent4="accent4" accent5="accent5" accent6="accent6" hlink="hlink" folHlink="folHlink"/>
  <p:sldLayoutIdLst>
    <p:sldLayoutId id="214748367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p35"/>
          <p:cNvSpPr/>
          <p:nvPr/>
        </p:nvSpPr>
        <p:spPr>
          <a:xfrm>
            <a:off x="725557" y="6225732"/>
            <a:ext cx="236468" cy="236468"/>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dirty="0">
              <a:solidFill>
                <a:schemeClr val="lt1"/>
              </a:solidFill>
              <a:latin typeface="Century Gothic" panose="020B0502020202020204" pitchFamily="34" charset="0"/>
              <a:ea typeface="Arial"/>
              <a:cs typeface="Arial"/>
              <a:sym typeface="Arial"/>
            </a:endParaRPr>
          </a:p>
        </p:txBody>
      </p:sp>
      <p:sp>
        <p:nvSpPr>
          <p:cNvPr id="106" name="Google Shape;106;p35"/>
          <p:cNvSpPr/>
          <p:nvPr/>
        </p:nvSpPr>
        <p:spPr>
          <a:xfrm>
            <a:off x="6094412" y="-2"/>
            <a:ext cx="6094411" cy="6856211"/>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dirty="0">
              <a:solidFill>
                <a:schemeClr val="lt1"/>
              </a:solidFill>
              <a:latin typeface="Century Gothic" panose="020B0502020202020204" pitchFamily="34" charset="0"/>
              <a:ea typeface="Arial"/>
              <a:cs typeface="Arial"/>
              <a:sym typeface="Arial"/>
            </a:endParaRPr>
          </a:p>
        </p:txBody>
      </p:sp>
      <p:cxnSp>
        <p:nvCxnSpPr>
          <p:cNvPr id="107" name="Google Shape;107;p35"/>
          <p:cNvCxnSpPr/>
          <p:nvPr/>
        </p:nvCxnSpPr>
        <p:spPr>
          <a:xfrm>
            <a:off x="725557" y="6004560"/>
            <a:ext cx="10773691" cy="0"/>
          </a:xfrm>
          <a:prstGeom prst="straightConnector1">
            <a:avLst/>
          </a:prstGeom>
          <a:noFill/>
          <a:ln w="25400" cap="flat" cmpd="sng">
            <a:solidFill>
              <a:srgbClr val="000000"/>
            </a:solidFill>
            <a:prstDash val="solid"/>
            <a:round/>
            <a:headEnd type="none" w="sm" len="sm"/>
            <a:tailEnd type="none" w="sm" len="sm"/>
          </a:ln>
        </p:spPr>
      </p:cxnSp>
      <p:sp>
        <p:nvSpPr>
          <p:cNvPr id="108" name="Google Shape;108;p35"/>
          <p:cNvSpPr/>
          <p:nvPr/>
        </p:nvSpPr>
        <p:spPr>
          <a:xfrm>
            <a:off x="725557" y="6225732"/>
            <a:ext cx="236468" cy="236468"/>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dirty="0">
              <a:solidFill>
                <a:schemeClr val="lt1"/>
              </a:solidFill>
              <a:latin typeface="Century Gothic" panose="020B0502020202020204" pitchFamily="34" charset="0"/>
              <a:ea typeface="Arial"/>
              <a:cs typeface="Arial"/>
              <a:sym typeface="Arial"/>
            </a:endParaRPr>
          </a:p>
        </p:txBody>
      </p:sp>
      <p:pic>
        <p:nvPicPr>
          <p:cNvPr id="109" name="Google Shape;109;p35"/>
          <p:cNvPicPr preferRelativeResize="0"/>
          <p:nvPr/>
        </p:nvPicPr>
        <p:blipFill rotWithShape="1">
          <a:blip r:embed="rId5">
            <a:alphaModFix/>
          </a:blip>
          <a:srcRect/>
          <a:stretch/>
        </p:blipFill>
        <p:spPr>
          <a:xfrm>
            <a:off x="10081048" y="6178502"/>
            <a:ext cx="1454181" cy="4466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39"/>
          <p:cNvSpPr/>
          <p:nvPr/>
        </p:nvSpPr>
        <p:spPr>
          <a:xfrm>
            <a:off x="725557" y="6225732"/>
            <a:ext cx="236468" cy="2364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2" name="Google Shape;122;p39"/>
          <p:cNvSpPr/>
          <p:nvPr/>
        </p:nvSpPr>
        <p:spPr>
          <a:xfrm>
            <a:off x="725557" y="6225732"/>
            <a:ext cx="236468" cy="2364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3" name="Google Shape;123;p39"/>
          <p:cNvSpPr/>
          <p:nvPr/>
        </p:nvSpPr>
        <p:spPr>
          <a:xfrm>
            <a:off x="725557" y="6225732"/>
            <a:ext cx="236468" cy="2364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4" name="Google Shape;124;p39"/>
          <p:cNvSpPr/>
          <p:nvPr/>
        </p:nvSpPr>
        <p:spPr>
          <a:xfrm>
            <a:off x="0" y="-2"/>
            <a:ext cx="12188823" cy="6856211"/>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cxnSp>
        <p:nvCxnSpPr>
          <p:cNvPr id="125" name="Google Shape;125;p39"/>
          <p:cNvCxnSpPr/>
          <p:nvPr/>
        </p:nvCxnSpPr>
        <p:spPr>
          <a:xfrm>
            <a:off x="725557" y="6004560"/>
            <a:ext cx="10773691" cy="0"/>
          </a:xfrm>
          <a:prstGeom prst="straightConnector1">
            <a:avLst/>
          </a:prstGeom>
          <a:noFill/>
          <a:ln w="25400" cap="flat" cmpd="sng">
            <a:solidFill>
              <a:schemeClr val="lt1"/>
            </a:solidFill>
            <a:prstDash val="solid"/>
            <a:miter lim="800000"/>
            <a:headEnd type="none" w="sm" len="sm"/>
            <a:tailEnd type="none" w="sm" len="sm"/>
          </a:ln>
        </p:spPr>
      </p:cxnSp>
      <p:sp>
        <p:nvSpPr>
          <p:cNvPr id="126" name="Google Shape;126;p39"/>
          <p:cNvSpPr/>
          <p:nvPr/>
        </p:nvSpPr>
        <p:spPr>
          <a:xfrm>
            <a:off x="725557" y="6225732"/>
            <a:ext cx="236468" cy="2364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27" name="Google Shape;127;p39"/>
          <p:cNvPicPr preferRelativeResize="0"/>
          <p:nvPr/>
        </p:nvPicPr>
        <p:blipFill rotWithShape="1">
          <a:blip r:embed="rId3">
            <a:alphaModFix/>
          </a:blip>
          <a:srcRect/>
          <a:stretch/>
        </p:blipFill>
        <p:spPr>
          <a:xfrm>
            <a:off x="10081048" y="6178502"/>
            <a:ext cx="1454181" cy="4466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pic>
        <p:nvPicPr>
          <p:cNvPr id="132" name="Google Shape;132;p41"/>
          <p:cNvPicPr preferRelativeResize="0"/>
          <p:nvPr/>
        </p:nvPicPr>
        <p:blipFill rotWithShape="1">
          <a:blip r:embed="rId3">
            <a:alphaModFix/>
          </a:blip>
          <a:srcRect/>
          <a:stretch/>
        </p:blipFill>
        <p:spPr>
          <a:xfrm>
            <a:off x="2522" y="893"/>
            <a:ext cx="12183779" cy="6856214"/>
          </a:xfrm>
          <a:prstGeom prst="rect">
            <a:avLst/>
          </a:prstGeom>
          <a:noFill/>
          <a:ln>
            <a:noFill/>
          </a:ln>
        </p:spPr>
      </p:pic>
      <p:sp>
        <p:nvSpPr>
          <p:cNvPr id="133" name="Google Shape;133;p41"/>
          <p:cNvSpPr/>
          <p:nvPr/>
        </p:nvSpPr>
        <p:spPr>
          <a:xfrm>
            <a:off x="725557" y="6225732"/>
            <a:ext cx="236468" cy="2364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cxnSp>
        <p:nvCxnSpPr>
          <p:cNvPr id="134" name="Google Shape;134;p41"/>
          <p:cNvCxnSpPr/>
          <p:nvPr/>
        </p:nvCxnSpPr>
        <p:spPr>
          <a:xfrm>
            <a:off x="725557" y="6004560"/>
            <a:ext cx="10773691" cy="0"/>
          </a:xfrm>
          <a:prstGeom prst="straightConnector1">
            <a:avLst/>
          </a:prstGeom>
          <a:noFill/>
          <a:ln w="25400" cap="flat" cmpd="sng">
            <a:solidFill>
              <a:schemeClr val="lt1"/>
            </a:solidFill>
            <a:prstDash val="solid"/>
            <a:miter lim="800000"/>
            <a:headEnd type="none" w="sm" len="sm"/>
            <a:tailEnd type="none" w="sm" len="sm"/>
          </a:ln>
        </p:spPr>
      </p:cxnSp>
      <p:pic>
        <p:nvPicPr>
          <p:cNvPr id="135" name="Google Shape;135;p41"/>
          <p:cNvPicPr preferRelativeResize="0"/>
          <p:nvPr/>
        </p:nvPicPr>
        <p:blipFill rotWithShape="1">
          <a:blip r:embed="rId4">
            <a:alphaModFix/>
          </a:blip>
          <a:srcRect/>
          <a:stretch/>
        </p:blipFill>
        <p:spPr>
          <a:xfrm>
            <a:off x="10081048" y="6178502"/>
            <a:ext cx="1454181" cy="4466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sp>
        <p:nvSpPr>
          <p:cNvPr id="140" name="Google Shape;140;p43"/>
          <p:cNvSpPr/>
          <p:nvPr/>
        </p:nvSpPr>
        <p:spPr>
          <a:xfrm>
            <a:off x="3322" y="1789"/>
            <a:ext cx="6094412" cy="6856211"/>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entury Gothic"/>
              <a:ea typeface="Century Gothic"/>
              <a:cs typeface="Century Gothic"/>
              <a:sym typeface="Century Gothic"/>
            </a:endParaRPr>
          </a:p>
        </p:txBody>
      </p:sp>
      <p:cxnSp>
        <p:nvCxnSpPr>
          <p:cNvPr id="141" name="Google Shape;141;p43"/>
          <p:cNvCxnSpPr/>
          <p:nvPr/>
        </p:nvCxnSpPr>
        <p:spPr>
          <a:xfrm>
            <a:off x="725557" y="6004560"/>
            <a:ext cx="10773691" cy="0"/>
          </a:xfrm>
          <a:prstGeom prst="straightConnector1">
            <a:avLst/>
          </a:prstGeom>
          <a:noFill/>
          <a:ln w="25400" cap="flat" cmpd="sng">
            <a:solidFill>
              <a:schemeClr val="dk1"/>
            </a:solidFill>
            <a:prstDash val="solid"/>
            <a:miter lim="800000"/>
            <a:headEnd type="none" w="sm" len="sm"/>
            <a:tailEnd type="none" w="sm" len="sm"/>
          </a:ln>
        </p:spPr>
      </p:cxnSp>
      <p:sp>
        <p:nvSpPr>
          <p:cNvPr id="142" name="Google Shape;142;p43"/>
          <p:cNvSpPr txBox="1"/>
          <p:nvPr/>
        </p:nvSpPr>
        <p:spPr>
          <a:xfrm>
            <a:off x="731520" y="2940269"/>
            <a:ext cx="4916245" cy="259990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3600"/>
              <a:buFont typeface="Century Gothic"/>
              <a:buNone/>
            </a:pPr>
            <a:r>
              <a:rPr lang="en-US" sz="3600" b="1" i="0" dirty="0">
                <a:solidFill>
                  <a:schemeClr val="lt1"/>
                </a:solidFill>
                <a:latin typeface="Century Gothic"/>
                <a:ea typeface="Century Gothic"/>
                <a:cs typeface="Century Gothic"/>
                <a:sym typeface="Century Gothic"/>
              </a:rPr>
              <a:t>Thank you.</a:t>
            </a:r>
            <a:endParaRPr b="0" i="0" dirty="0">
              <a:latin typeface="Century Gothic" panose="020B0502020202020204" pitchFamily="34" charset="0"/>
            </a:endParaRPr>
          </a:p>
        </p:txBody>
      </p:sp>
      <p:pic>
        <p:nvPicPr>
          <p:cNvPr id="143" name="Google Shape;143;p43"/>
          <p:cNvPicPr preferRelativeResize="0"/>
          <p:nvPr/>
        </p:nvPicPr>
        <p:blipFill rotWithShape="1">
          <a:blip r:embed="rId3">
            <a:alphaModFix/>
          </a:blip>
          <a:srcRect/>
          <a:stretch/>
        </p:blipFill>
        <p:spPr>
          <a:xfrm>
            <a:off x="6635086" y="4202778"/>
            <a:ext cx="254000" cy="254000"/>
          </a:xfrm>
          <a:prstGeom prst="rect">
            <a:avLst/>
          </a:prstGeom>
          <a:noFill/>
          <a:ln>
            <a:noFill/>
          </a:ln>
        </p:spPr>
      </p:pic>
      <p:pic>
        <p:nvPicPr>
          <p:cNvPr id="144" name="Google Shape;144;p43"/>
          <p:cNvPicPr preferRelativeResize="0"/>
          <p:nvPr/>
        </p:nvPicPr>
        <p:blipFill rotWithShape="1">
          <a:blip r:embed="rId4">
            <a:alphaModFix/>
          </a:blip>
          <a:srcRect/>
          <a:stretch/>
        </p:blipFill>
        <p:spPr>
          <a:xfrm>
            <a:off x="8133686" y="4202778"/>
            <a:ext cx="254000" cy="254000"/>
          </a:xfrm>
          <a:prstGeom prst="rect">
            <a:avLst/>
          </a:prstGeom>
          <a:noFill/>
          <a:ln>
            <a:noFill/>
          </a:ln>
        </p:spPr>
      </p:pic>
      <p:sp>
        <p:nvSpPr>
          <p:cNvPr id="145" name="Google Shape;145;p43"/>
          <p:cNvSpPr txBox="1"/>
          <p:nvPr/>
        </p:nvSpPr>
        <p:spPr>
          <a:xfrm>
            <a:off x="6961637" y="4207964"/>
            <a:ext cx="1172050" cy="276999"/>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1200" b="1">
                <a:solidFill>
                  <a:srgbClr val="009AC7"/>
                </a:solidFill>
                <a:latin typeface="Century Gothic"/>
                <a:ea typeface="Century Gothic"/>
                <a:cs typeface="Century Gothic"/>
                <a:sym typeface="Century Gothic"/>
              </a:rPr>
              <a:t>202.745.7000</a:t>
            </a:r>
            <a:endParaRPr sz="1200">
              <a:solidFill>
                <a:srgbClr val="009AC7"/>
              </a:solidFill>
              <a:latin typeface="Century Gothic"/>
              <a:ea typeface="Century Gothic"/>
              <a:cs typeface="Century Gothic"/>
              <a:sym typeface="Century Gothic"/>
            </a:endParaRPr>
          </a:p>
        </p:txBody>
      </p:sp>
      <p:sp>
        <p:nvSpPr>
          <p:cNvPr id="146" name="Google Shape;146;p43"/>
          <p:cNvSpPr txBox="1"/>
          <p:nvPr/>
        </p:nvSpPr>
        <p:spPr>
          <a:xfrm>
            <a:off x="8466730" y="4207964"/>
            <a:ext cx="1823114" cy="276999"/>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1200" b="1">
                <a:solidFill>
                  <a:srgbClr val="1A9AC7"/>
                </a:solidFill>
                <a:latin typeface="Century Gothic"/>
                <a:ea typeface="Century Gothic"/>
                <a:cs typeface="Century Gothic"/>
                <a:sym typeface="Century Gothic"/>
              </a:rPr>
              <a:t>whitman-walker.org</a:t>
            </a:r>
            <a:endParaRPr sz="1200">
              <a:solidFill>
                <a:srgbClr val="1A9AC7"/>
              </a:solidFill>
              <a:latin typeface="Century Gothic"/>
              <a:ea typeface="Century Gothic"/>
              <a:cs typeface="Century Gothic"/>
              <a:sym typeface="Century Gothic"/>
            </a:endParaRPr>
          </a:p>
        </p:txBody>
      </p:sp>
      <p:sp>
        <p:nvSpPr>
          <p:cNvPr id="147" name="Google Shape;147;p43"/>
          <p:cNvSpPr txBox="1"/>
          <p:nvPr/>
        </p:nvSpPr>
        <p:spPr>
          <a:xfrm>
            <a:off x="6635086" y="4670244"/>
            <a:ext cx="1608220" cy="507831"/>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900" b="1" dirty="0">
                <a:solidFill>
                  <a:schemeClr val="dk1"/>
                </a:solidFill>
                <a:latin typeface="Century Gothic"/>
                <a:ea typeface="Century Gothic"/>
                <a:cs typeface="Century Gothic"/>
                <a:sym typeface="Century Gothic"/>
              </a:rPr>
              <a:t>Whitman-Walker Health</a:t>
            </a:r>
            <a:endParaRPr sz="9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900" dirty="0">
                <a:solidFill>
                  <a:schemeClr val="dk1"/>
                </a:solidFill>
                <a:latin typeface="Century Gothic"/>
                <a:ea typeface="Century Gothic"/>
                <a:cs typeface="Century Gothic"/>
                <a:sym typeface="Century Gothic"/>
              </a:rPr>
              <a:t>1525 14th St., NW</a:t>
            </a:r>
            <a:endParaRPr b="0" i="0" dirty="0">
              <a:latin typeface="Century Gothic" panose="020B0502020202020204" pitchFamily="34" charset="0"/>
            </a:endParaRPr>
          </a:p>
          <a:p>
            <a:pPr marL="0" marR="0" lvl="0" indent="0" algn="l" rtl="0">
              <a:spcBef>
                <a:spcPts val="0"/>
              </a:spcBef>
              <a:spcAft>
                <a:spcPts val="0"/>
              </a:spcAft>
              <a:buNone/>
            </a:pPr>
            <a:r>
              <a:rPr lang="en-US" sz="900" dirty="0">
                <a:solidFill>
                  <a:schemeClr val="dk1"/>
                </a:solidFill>
                <a:latin typeface="Century Gothic"/>
                <a:ea typeface="Century Gothic"/>
                <a:cs typeface="Century Gothic"/>
                <a:sym typeface="Century Gothic"/>
              </a:rPr>
              <a:t>Washington, DC 20005</a:t>
            </a:r>
            <a:endParaRPr b="0" i="0" dirty="0">
              <a:latin typeface="Century Gothic" panose="020B0502020202020204" pitchFamily="34" charset="0"/>
            </a:endParaRPr>
          </a:p>
        </p:txBody>
      </p:sp>
      <p:sp>
        <p:nvSpPr>
          <p:cNvPr id="148" name="Google Shape;148;p43"/>
          <p:cNvSpPr txBox="1"/>
          <p:nvPr/>
        </p:nvSpPr>
        <p:spPr>
          <a:xfrm>
            <a:off x="8163503" y="4670244"/>
            <a:ext cx="1838912" cy="507831"/>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900" b="1" dirty="0">
                <a:solidFill>
                  <a:schemeClr val="dk1"/>
                </a:solidFill>
                <a:latin typeface="Century Gothic"/>
                <a:ea typeface="Century Gothic"/>
                <a:cs typeface="Century Gothic"/>
                <a:sym typeface="Century Gothic"/>
              </a:rPr>
              <a:t>Whitman-Walker at LIZ</a:t>
            </a:r>
            <a:endParaRPr sz="9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900" dirty="0">
                <a:solidFill>
                  <a:schemeClr val="dk1"/>
                </a:solidFill>
                <a:latin typeface="Century Gothic"/>
                <a:ea typeface="Century Gothic"/>
                <a:cs typeface="Century Gothic"/>
                <a:sym typeface="Century Gothic"/>
              </a:rPr>
              <a:t>1377 R Street, NW, Suite 200 </a:t>
            </a:r>
            <a:endParaRPr b="0" i="0" dirty="0">
              <a:latin typeface="Century Gothic" panose="020B0502020202020204" pitchFamily="34" charset="0"/>
            </a:endParaRPr>
          </a:p>
          <a:p>
            <a:pPr marL="0" marR="0" lvl="0" indent="0" algn="l" rtl="0">
              <a:spcBef>
                <a:spcPts val="0"/>
              </a:spcBef>
              <a:spcAft>
                <a:spcPts val="0"/>
              </a:spcAft>
              <a:buNone/>
            </a:pPr>
            <a:r>
              <a:rPr lang="en-US" sz="900" dirty="0">
                <a:solidFill>
                  <a:schemeClr val="dk1"/>
                </a:solidFill>
                <a:latin typeface="Century Gothic"/>
                <a:ea typeface="Century Gothic"/>
                <a:cs typeface="Century Gothic"/>
                <a:sym typeface="Century Gothic"/>
              </a:rPr>
              <a:t>Washington, DC 20009</a:t>
            </a:r>
            <a:endParaRPr b="0" i="0" dirty="0">
              <a:latin typeface="Century Gothic" panose="020B0502020202020204" pitchFamily="34" charset="0"/>
            </a:endParaRPr>
          </a:p>
        </p:txBody>
      </p:sp>
      <p:sp>
        <p:nvSpPr>
          <p:cNvPr id="149" name="Google Shape;149;p43"/>
          <p:cNvSpPr txBox="1"/>
          <p:nvPr/>
        </p:nvSpPr>
        <p:spPr>
          <a:xfrm>
            <a:off x="9833496" y="4670244"/>
            <a:ext cx="2043763" cy="646331"/>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900" b="1">
                <a:solidFill>
                  <a:schemeClr val="dk1"/>
                </a:solidFill>
                <a:latin typeface="Century Gothic"/>
                <a:ea typeface="Century Gothic"/>
                <a:cs typeface="Century Gothic"/>
                <a:sym typeface="Century Gothic"/>
              </a:rPr>
              <a:t>Max Robinson Center</a:t>
            </a:r>
            <a:endParaRPr sz="9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900">
                <a:solidFill>
                  <a:schemeClr val="dk1"/>
                </a:solidFill>
                <a:latin typeface="Century Gothic"/>
                <a:ea typeface="Century Gothic"/>
                <a:cs typeface="Century Gothic"/>
                <a:sym typeface="Century Gothic"/>
              </a:rPr>
              <a:t>1201 Sycamore Drive, SE Washington, DC 20032</a:t>
            </a:r>
            <a:br>
              <a:rPr lang="en-US" sz="900">
                <a:solidFill>
                  <a:schemeClr val="dk1"/>
                </a:solidFill>
                <a:latin typeface="Century Gothic"/>
                <a:ea typeface="Century Gothic"/>
                <a:cs typeface="Century Gothic"/>
                <a:sym typeface="Century Gothic"/>
              </a:rPr>
            </a:br>
            <a:endParaRPr sz="900">
              <a:solidFill>
                <a:schemeClr val="dk1"/>
              </a:solidFill>
              <a:latin typeface="Century Gothic"/>
              <a:ea typeface="Century Gothic"/>
              <a:cs typeface="Century Gothic"/>
              <a:sym typeface="Century Gothic"/>
            </a:endParaRPr>
          </a:p>
        </p:txBody>
      </p:sp>
      <p:pic>
        <p:nvPicPr>
          <p:cNvPr id="150" name="Google Shape;150;p43"/>
          <p:cNvPicPr preferRelativeResize="0"/>
          <p:nvPr/>
        </p:nvPicPr>
        <p:blipFill rotWithShape="1">
          <a:blip r:embed="rId5">
            <a:alphaModFix/>
          </a:blip>
          <a:srcRect/>
          <a:stretch/>
        </p:blipFill>
        <p:spPr>
          <a:xfrm>
            <a:off x="6595675" y="2705736"/>
            <a:ext cx="3062273" cy="9406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
          <p:cNvSpPr txBox="1"/>
          <p:nvPr/>
        </p:nvSpPr>
        <p:spPr>
          <a:xfrm>
            <a:off x="-185897" y="969001"/>
            <a:ext cx="12175568" cy="1722881"/>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3550"/>
              <a:buFont typeface="Avenir"/>
              <a:buNone/>
            </a:pPr>
            <a:br>
              <a:rPr lang="en-US" sz="3550" b="1" i="0" dirty="0">
                <a:solidFill>
                  <a:schemeClr val="lt1"/>
                </a:solidFill>
                <a:latin typeface="Century Gothic" panose="020B0502020202020204" pitchFamily="34" charset="0"/>
                <a:ea typeface="Avenir"/>
                <a:cs typeface="Avenir"/>
                <a:sym typeface="Avenir"/>
              </a:rPr>
            </a:br>
            <a:br>
              <a:rPr lang="en-US" sz="3550" b="1" i="0" dirty="0">
                <a:solidFill>
                  <a:schemeClr val="lt1"/>
                </a:solidFill>
                <a:latin typeface="Century Gothic" panose="020B0502020202020204" pitchFamily="34" charset="0"/>
                <a:ea typeface="Avenir"/>
                <a:cs typeface="Avenir"/>
                <a:sym typeface="Avenir"/>
              </a:rPr>
            </a:br>
            <a:r>
              <a:rPr lang="en-US" sz="3550" b="1" i="0" dirty="0">
                <a:solidFill>
                  <a:schemeClr val="lt1"/>
                </a:solidFill>
                <a:latin typeface="Century Gothic" panose="020B0502020202020204" pitchFamily="34" charset="0"/>
                <a:ea typeface="Avenir"/>
                <a:cs typeface="Avenir"/>
                <a:sym typeface="Avenir"/>
              </a:rPr>
              <a:t>The Role &amp; Impact of the CDC &amp; its Grantees in</a:t>
            </a:r>
            <a:endParaRPr dirty="0">
              <a:latin typeface="Century Gothic" panose="020B0502020202020204" pitchFamily="34" charset="0"/>
            </a:endParaRPr>
          </a:p>
          <a:p>
            <a:pPr marL="0" marR="0" lvl="0" indent="0" algn="r" rtl="0">
              <a:lnSpc>
                <a:spcPct val="90000"/>
              </a:lnSpc>
              <a:spcBef>
                <a:spcPts val="0"/>
              </a:spcBef>
              <a:spcAft>
                <a:spcPts val="0"/>
              </a:spcAft>
              <a:buClr>
                <a:schemeClr val="lt1"/>
              </a:buClr>
              <a:buSzPts val="3550"/>
              <a:buFont typeface="Avenir"/>
              <a:buNone/>
            </a:pPr>
            <a:r>
              <a:rPr lang="en-US" sz="3550" b="1" i="0" dirty="0">
                <a:solidFill>
                  <a:schemeClr val="lt1"/>
                </a:solidFill>
                <a:latin typeface="Century Gothic" panose="020B0502020202020204" pitchFamily="34" charset="0"/>
                <a:ea typeface="Avenir"/>
                <a:cs typeface="Avenir"/>
                <a:sym typeface="Avenir"/>
              </a:rPr>
              <a:t>Ending HIV in the U.S.</a:t>
            </a:r>
            <a:br>
              <a:rPr lang="en-US" sz="3550" b="1" i="0" dirty="0">
                <a:solidFill>
                  <a:schemeClr val="lt1"/>
                </a:solidFill>
                <a:latin typeface="Century Gothic" panose="020B0502020202020204" pitchFamily="34" charset="0"/>
                <a:ea typeface="Avenir"/>
                <a:cs typeface="Avenir"/>
                <a:sym typeface="Avenir"/>
              </a:rPr>
            </a:br>
            <a:endParaRPr sz="3599" b="1" i="0" dirty="0">
              <a:solidFill>
                <a:schemeClr val="lt1"/>
              </a:solidFill>
              <a:latin typeface="Century Gothic" panose="020B0502020202020204" pitchFamily="34" charset="0"/>
              <a:ea typeface="Avenir"/>
              <a:cs typeface="Avenir"/>
              <a:sym typeface="Avenir"/>
            </a:endParaRPr>
          </a:p>
          <a:p>
            <a:pPr marL="0" marR="0" lvl="0" indent="0" algn="r" rtl="0">
              <a:lnSpc>
                <a:spcPct val="90000"/>
              </a:lnSpc>
              <a:spcBef>
                <a:spcPts val="0"/>
              </a:spcBef>
              <a:spcAft>
                <a:spcPts val="0"/>
              </a:spcAft>
              <a:buClr>
                <a:schemeClr val="lt1"/>
              </a:buClr>
              <a:buSzPts val="2400"/>
              <a:buFont typeface="Avenir"/>
              <a:buNone/>
            </a:pPr>
            <a:r>
              <a:rPr lang="en-US" sz="2400" b="1" i="0" dirty="0">
                <a:solidFill>
                  <a:schemeClr val="lt1"/>
                </a:solidFill>
                <a:latin typeface="Century Gothic" panose="020B0502020202020204" pitchFamily="34" charset="0"/>
                <a:ea typeface="Avenir"/>
                <a:cs typeface="Avenir"/>
                <a:sym typeface="Avenir"/>
              </a:rPr>
              <a:t>Whitman-Walker Health: Safeguarding Public Health</a:t>
            </a:r>
            <a:endParaRPr dirty="0">
              <a:latin typeface="Century Gothic" panose="020B0502020202020204" pitchFamily="34" charset="0"/>
            </a:endParaRPr>
          </a:p>
          <a:p>
            <a:pPr marL="0" marR="0" lvl="0" indent="0" algn="r" rtl="0">
              <a:lnSpc>
                <a:spcPct val="90000"/>
              </a:lnSpc>
              <a:spcBef>
                <a:spcPts val="0"/>
              </a:spcBef>
              <a:spcAft>
                <a:spcPts val="0"/>
              </a:spcAft>
              <a:buClr>
                <a:schemeClr val="lt1"/>
              </a:buClr>
              <a:buSzPts val="2400"/>
              <a:buFont typeface="Century Gothic"/>
              <a:buNone/>
            </a:pPr>
            <a:endParaRPr sz="2400" b="1" i="0" dirty="0">
              <a:solidFill>
                <a:schemeClr val="lt1"/>
              </a:solidFill>
              <a:latin typeface="Century Gothic" panose="020B0502020202020204" pitchFamily="34" charset="0"/>
              <a:ea typeface="Avenir"/>
              <a:cs typeface="Avenir"/>
              <a:sym typeface="Avenir"/>
            </a:endParaRPr>
          </a:p>
          <a:p>
            <a:pPr marL="0" marR="0" lvl="0" indent="0" algn="r" rtl="0">
              <a:lnSpc>
                <a:spcPct val="90000"/>
              </a:lnSpc>
              <a:spcBef>
                <a:spcPts val="0"/>
              </a:spcBef>
              <a:spcAft>
                <a:spcPts val="0"/>
              </a:spcAft>
              <a:buClr>
                <a:schemeClr val="lt1"/>
              </a:buClr>
              <a:buSzPts val="2400"/>
              <a:buFont typeface="Century Gothic"/>
              <a:buNone/>
            </a:pPr>
            <a:endParaRPr sz="2400" b="1" i="0" dirty="0">
              <a:solidFill>
                <a:schemeClr val="lt1"/>
              </a:solidFill>
              <a:latin typeface="Century Gothic" panose="020B0502020202020204" pitchFamily="34" charset="0"/>
              <a:ea typeface="Avenir"/>
              <a:cs typeface="Avenir"/>
              <a:sym typeface="Avenir"/>
            </a:endParaRPr>
          </a:p>
          <a:p>
            <a:pPr marL="0" marR="0" lvl="0" indent="0" algn="r" rtl="0">
              <a:lnSpc>
                <a:spcPct val="90000"/>
              </a:lnSpc>
              <a:spcBef>
                <a:spcPts val="0"/>
              </a:spcBef>
              <a:spcAft>
                <a:spcPts val="0"/>
              </a:spcAft>
              <a:buClr>
                <a:schemeClr val="lt1"/>
              </a:buClr>
              <a:buSzPts val="2400"/>
              <a:buFont typeface="Avenir"/>
              <a:buNone/>
            </a:pPr>
            <a:r>
              <a:rPr lang="en-US" sz="2400" b="1" i="0" dirty="0">
                <a:solidFill>
                  <a:schemeClr val="lt1"/>
                </a:solidFill>
                <a:latin typeface="Century Gothic" panose="020B0502020202020204" pitchFamily="34" charset="0"/>
                <a:ea typeface="Avenir"/>
                <a:cs typeface="Avenir"/>
                <a:sym typeface="Avenir"/>
              </a:rPr>
              <a:t>Juan Carlos </a:t>
            </a:r>
            <a:r>
              <a:rPr lang="en-US" sz="2400" b="1" i="0" dirty="0" err="1">
                <a:solidFill>
                  <a:schemeClr val="lt1"/>
                </a:solidFill>
                <a:latin typeface="Century Gothic" panose="020B0502020202020204" pitchFamily="34" charset="0"/>
                <a:ea typeface="Avenir"/>
                <a:cs typeface="Avenir"/>
                <a:sym typeface="Avenir"/>
              </a:rPr>
              <a:t>Loubriel</a:t>
            </a:r>
            <a:r>
              <a:rPr lang="en-US" sz="2400" b="1" i="0" dirty="0">
                <a:solidFill>
                  <a:schemeClr val="lt1"/>
                </a:solidFill>
                <a:latin typeface="Century Gothic" panose="020B0502020202020204" pitchFamily="34" charset="0"/>
                <a:ea typeface="Avenir"/>
                <a:cs typeface="Avenir"/>
                <a:sym typeface="Avenir"/>
              </a:rPr>
              <a:t> (He/Him/</a:t>
            </a:r>
            <a:r>
              <a:rPr lang="en-US" sz="2400" b="1" i="0" dirty="0" err="1">
                <a:solidFill>
                  <a:schemeClr val="lt1"/>
                </a:solidFill>
                <a:latin typeface="Century Gothic" panose="020B0502020202020204" pitchFamily="34" charset="0"/>
                <a:ea typeface="Avenir"/>
                <a:cs typeface="Avenir"/>
                <a:sym typeface="Avenir"/>
              </a:rPr>
              <a:t>Él</a:t>
            </a:r>
            <a:r>
              <a:rPr lang="en-US" sz="2400" b="1" i="0" dirty="0">
                <a:solidFill>
                  <a:schemeClr val="lt1"/>
                </a:solidFill>
                <a:latin typeface="Century Gothic" panose="020B0502020202020204" pitchFamily="34" charset="0"/>
                <a:ea typeface="Avenir"/>
                <a:cs typeface="Avenir"/>
                <a:sym typeface="Avenir"/>
              </a:rPr>
              <a:t>) </a:t>
            </a:r>
            <a:endParaRPr dirty="0">
              <a:latin typeface="Century Gothic" panose="020B0502020202020204" pitchFamily="34" charset="0"/>
            </a:endParaRPr>
          </a:p>
          <a:p>
            <a:pPr marL="0" marR="0" lvl="0" indent="0" algn="r" rtl="0">
              <a:lnSpc>
                <a:spcPct val="90000"/>
              </a:lnSpc>
              <a:spcBef>
                <a:spcPts val="0"/>
              </a:spcBef>
              <a:spcAft>
                <a:spcPts val="0"/>
              </a:spcAft>
              <a:buClr>
                <a:schemeClr val="lt1"/>
              </a:buClr>
              <a:buSzPts val="2400"/>
              <a:buFont typeface="Avenir"/>
              <a:buNone/>
            </a:pPr>
            <a:r>
              <a:rPr lang="en-US" sz="2400" b="1" i="0" dirty="0">
                <a:solidFill>
                  <a:schemeClr val="lt1"/>
                </a:solidFill>
                <a:latin typeface="Century Gothic" panose="020B0502020202020204" pitchFamily="34" charset="0"/>
                <a:ea typeface="Avenir"/>
                <a:cs typeface="Avenir"/>
                <a:sym typeface="Avenir"/>
              </a:rPr>
              <a:t>Senior Director of Community Health and Wellness </a:t>
            </a:r>
            <a:br>
              <a:rPr lang="en-US" sz="3550" b="1" i="0" dirty="0">
                <a:solidFill>
                  <a:schemeClr val="lt1"/>
                </a:solidFill>
                <a:latin typeface="Century Gothic" panose="020B0502020202020204" pitchFamily="34" charset="0"/>
                <a:ea typeface="Avenir"/>
                <a:cs typeface="Avenir"/>
                <a:sym typeface="Avenir"/>
              </a:rPr>
            </a:br>
            <a:endParaRPr sz="3550" b="1" i="0" dirty="0">
              <a:solidFill>
                <a:schemeClr val="lt1"/>
              </a:solidFill>
              <a:latin typeface="Century Gothic" panose="020B0502020202020204" pitchFamily="34" charset="0"/>
              <a:ea typeface="Avenir"/>
              <a:cs typeface="Avenir"/>
              <a:sym typeface="Avenir"/>
            </a:endParaRPr>
          </a:p>
          <a:p>
            <a:pPr marL="0" marR="0" lvl="0" indent="0" algn="r" rtl="0">
              <a:lnSpc>
                <a:spcPct val="90000"/>
              </a:lnSpc>
              <a:spcBef>
                <a:spcPts val="0"/>
              </a:spcBef>
              <a:spcAft>
                <a:spcPts val="0"/>
              </a:spcAft>
              <a:buClr>
                <a:schemeClr val="lt1"/>
              </a:buClr>
              <a:buSzPts val="3550"/>
              <a:buFont typeface="Century Gothic"/>
              <a:buNone/>
            </a:pPr>
            <a:endParaRPr sz="3550" b="1" i="0" dirty="0">
              <a:solidFill>
                <a:schemeClr val="lt1"/>
              </a:solidFill>
              <a:latin typeface="Century Gothic" panose="020B0502020202020204" pitchFamily="34" charset="0"/>
              <a:ea typeface="Avenir"/>
              <a:cs typeface="Avenir"/>
              <a:sym typeface="Avenir"/>
            </a:endParaRPr>
          </a:p>
          <a:p>
            <a:pPr marL="0" marR="0" lvl="0" indent="0" algn="r" rtl="0">
              <a:lnSpc>
                <a:spcPct val="90000"/>
              </a:lnSpc>
              <a:spcBef>
                <a:spcPts val="0"/>
              </a:spcBef>
              <a:spcAft>
                <a:spcPts val="0"/>
              </a:spcAft>
              <a:buClr>
                <a:schemeClr val="lt1"/>
              </a:buClr>
              <a:buSzPts val="3550"/>
              <a:buFont typeface="Avenir"/>
              <a:buNone/>
            </a:pPr>
            <a:br>
              <a:rPr lang="en-US" sz="3550" b="1" i="0" dirty="0">
                <a:solidFill>
                  <a:schemeClr val="lt1"/>
                </a:solidFill>
                <a:latin typeface="Century Gothic" panose="020B0502020202020204" pitchFamily="34" charset="0"/>
                <a:ea typeface="Avenir"/>
                <a:cs typeface="Avenir"/>
                <a:sym typeface="Avenir"/>
              </a:rPr>
            </a:br>
            <a:br>
              <a:rPr lang="en-US" sz="2350" b="1" i="0" dirty="0">
                <a:solidFill>
                  <a:schemeClr val="lt1"/>
                </a:solidFill>
                <a:latin typeface="Century Gothic" panose="020B0502020202020204" pitchFamily="34" charset="0"/>
                <a:ea typeface="Avenir"/>
                <a:cs typeface="Avenir"/>
                <a:sym typeface="Avenir"/>
              </a:rPr>
            </a:br>
            <a:endParaRPr sz="5998" b="1" i="0" dirty="0">
              <a:solidFill>
                <a:schemeClr val="lt1"/>
              </a:solidFill>
              <a:latin typeface="Century Gothic" panose="020B0502020202020204" pitchFamily="34" charset="0"/>
              <a:ea typeface="Avenir"/>
              <a:cs typeface="Avenir"/>
              <a:sym typeface="Avenir"/>
            </a:endParaRPr>
          </a:p>
        </p:txBody>
      </p:sp>
      <p:sp>
        <p:nvSpPr>
          <p:cNvPr id="205" name="Google Shape;205;p1"/>
          <p:cNvSpPr txBox="1"/>
          <p:nvPr/>
        </p:nvSpPr>
        <p:spPr>
          <a:xfrm>
            <a:off x="1219200" y="6639339"/>
            <a:ext cx="0" cy="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800" dirty="0">
              <a:solidFill>
                <a:srgbClr val="1A9AC7"/>
              </a:solidFill>
              <a:latin typeface="Century Gothic" panose="020B0502020202020204" pitchFamily="34" charset="0"/>
              <a:sym typeface="Arial"/>
            </a:endParaRPr>
          </a:p>
        </p:txBody>
      </p:sp>
      <p:sp>
        <p:nvSpPr>
          <p:cNvPr id="206" name="Google Shape;206;p1"/>
          <p:cNvSpPr/>
          <p:nvPr/>
        </p:nvSpPr>
        <p:spPr>
          <a:xfrm>
            <a:off x="236668" y="6164132"/>
            <a:ext cx="1409252" cy="591670"/>
          </a:xfrm>
          <a:prstGeom prst="rect">
            <a:avLst/>
          </a:prstGeom>
          <a:solidFill>
            <a:schemeClr val="lt1"/>
          </a:solidFill>
          <a:ln>
            <a:noFill/>
          </a:ln>
          <a:effectLst>
            <a:outerShdw blurRad="40000" dist="23000" dir="5400000" rotWithShape="0">
              <a:schemeClr val="lt1">
                <a:alpha val="3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Century Gothic" panose="020B0502020202020204" pitchFamily="34" charset="0"/>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9" name="Google Shape;289;p10"/>
          <p:cNvSpPr/>
          <p:nvPr/>
        </p:nvSpPr>
        <p:spPr>
          <a:xfrm>
            <a:off x="-8391" y="-8389"/>
            <a:ext cx="12331020" cy="796084"/>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Century Gothic" panose="020B0502020202020204" pitchFamily="34" charset="0"/>
              <a:sym typeface="Arial"/>
            </a:endParaRPr>
          </a:p>
        </p:txBody>
      </p:sp>
      <p:sp>
        <p:nvSpPr>
          <p:cNvPr id="290" name="Google Shape;290;p10"/>
          <p:cNvSpPr txBox="1"/>
          <p:nvPr/>
        </p:nvSpPr>
        <p:spPr>
          <a:xfrm>
            <a:off x="685800" y="-50673"/>
            <a:ext cx="7409869" cy="740329"/>
          </a:xfrm>
          <a:prstGeom prst="rect">
            <a:avLst/>
          </a:prstGeom>
          <a:noFill/>
          <a:ln>
            <a:noFill/>
          </a:ln>
        </p:spPr>
        <p:txBody>
          <a:bodyPr spcFirstLastPara="1" wrap="square" lIns="0" tIns="91400" rIns="0" bIns="0" anchor="t" anchorCtr="0">
            <a:noAutofit/>
          </a:bodyPr>
          <a:lstStyle/>
          <a:p>
            <a:pPr marL="0" marR="0" lvl="0" indent="0" algn="l" rtl="0">
              <a:lnSpc>
                <a:spcPct val="153535"/>
              </a:lnSpc>
              <a:spcBef>
                <a:spcPts val="0"/>
              </a:spcBef>
              <a:spcAft>
                <a:spcPts val="0"/>
              </a:spcAft>
              <a:buClr>
                <a:srgbClr val="F79500"/>
              </a:buClr>
              <a:buSzPts val="2800"/>
              <a:buFont typeface="Avenir"/>
              <a:buNone/>
            </a:pPr>
            <a:r>
              <a:rPr lang="en-US" sz="2800" b="1" i="0" dirty="0">
                <a:solidFill>
                  <a:schemeClr val="lt1"/>
                </a:solidFill>
                <a:latin typeface="Century Gothic" panose="020B0502020202020204" pitchFamily="34" charset="0"/>
                <a:ea typeface="Avenir"/>
                <a:cs typeface="Avenir"/>
                <a:sym typeface="Avenir"/>
              </a:rPr>
              <a:t>Impact of Funding Cuts</a:t>
            </a:r>
            <a:endParaRPr dirty="0">
              <a:latin typeface="Century Gothic" panose="020B0502020202020204" pitchFamily="34" charset="0"/>
            </a:endParaRPr>
          </a:p>
        </p:txBody>
      </p:sp>
      <p:sp>
        <p:nvSpPr>
          <p:cNvPr id="291" name="Google Shape;291;p10"/>
          <p:cNvSpPr txBox="1"/>
          <p:nvPr/>
        </p:nvSpPr>
        <p:spPr>
          <a:xfrm>
            <a:off x="460854" y="1135627"/>
            <a:ext cx="2907254" cy="338550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1200"/>
              </a:spcAft>
              <a:buClr>
                <a:srgbClr val="1A9AC7"/>
              </a:buClr>
              <a:buSzPts val="2000"/>
              <a:buFont typeface="Arial"/>
              <a:buChar char="•"/>
            </a:pPr>
            <a:r>
              <a:rPr lang="en-US" dirty="0">
                <a:solidFill>
                  <a:srgbClr val="1D1B10"/>
                </a:solidFill>
                <a:latin typeface="Century Gothic" panose="020B0502020202020204" pitchFamily="34" charset="0"/>
                <a:ea typeface="Avenir"/>
                <a:cs typeface="Avenir"/>
                <a:sym typeface="Avenir"/>
              </a:rPr>
              <a:t>Scaling back of prevention programs.</a:t>
            </a:r>
            <a:endParaRPr dirty="0">
              <a:latin typeface="Century Gothic" panose="020B0502020202020204" pitchFamily="34" charset="0"/>
            </a:endParaRPr>
          </a:p>
          <a:p>
            <a:pPr marL="285750" marR="0" lvl="0" indent="-285750" algn="l" rtl="0">
              <a:spcBef>
                <a:spcPts val="0"/>
              </a:spcBef>
              <a:spcAft>
                <a:spcPts val="1200"/>
              </a:spcAft>
              <a:buClr>
                <a:srgbClr val="1A9AC7"/>
              </a:buClr>
              <a:buSzPts val="2000"/>
              <a:buFont typeface="Arial"/>
              <a:buChar char="•"/>
            </a:pPr>
            <a:r>
              <a:rPr lang="en-US" dirty="0">
                <a:solidFill>
                  <a:srgbClr val="1D1B10"/>
                </a:solidFill>
                <a:latin typeface="Century Gothic" panose="020B0502020202020204" pitchFamily="34" charset="0"/>
                <a:ea typeface="Avenir"/>
                <a:cs typeface="Avenir"/>
                <a:sym typeface="Avenir"/>
              </a:rPr>
              <a:t>Limited access to testing and treatment.</a:t>
            </a:r>
            <a:endParaRPr dirty="0">
              <a:latin typeface="Century Gothic" panose="020B0502020202020204" pitchFamily="34" charset="0"/>
            </a:endParaRPr>
          </a:p>
          <a:p>
            <a:pPr marL="285750" marR="0" lvl="0" indent="-285750" algn="l" rtl="0">
              <a:spcBef>
                <a:spcPts val="0"/>
              </a:spcBef>
              <a:spcAft>
                <a:spcPts val="1200"/>
              </a:spcAft>
              <a:buClr>
                <a:srgbClr val="1A9AC7"/>
              </a:buClr>
              <a:buSzPts val="2000"/>
              <a:buFont typeface="Arial"/>
              <a:buChar char="•"/>
            </a:pPr>
            <a:r>
              <a:rPr lang="en-US" dirty="0">
                <a:solidFill>
                  <a:srgbClr val="1D1B10"/>
                </a:solidFill>
                <a:latin typeface="Century Gothic" panose="020B0502020202020204" pitchFamily="34" charset="0"/>
                <a:ea typeface="Avenir"/>
                <a:cs typeface="Avenir"/>
                <a:sym typeface="Avenir"/>
              </a:rPr>
              <a:t>Reduced education and outreach efforts.</a:t>
            </a:r>
            <a:endParaRPr dirty="0">
              <a:latin typeface="Century Gothic" panose="020B0502020202020204" pitchFamily="34" charset="0"/>
            </a:endParaRPr>
          </a:p>
          <a:p>
            <a:pPr marL="285750" marR="0" lvl="0" indent="-285750" algn="l" rtl="0">
              <a:spcBef>
                <a:spcPts val="0"/>
              </a:spcBef>
              <a:spcAft>
                <a:spcPts val="1200"/>
              </a:spcAft>
              <a:buClr>
                <a:srgbClr val="1A9AC7"/>
              </a:buClr>
              <a:buSzPts val="2000"/>
              <a:buFont typeface="Arial"/>
              <a:buChar char="•"/>
            </a:pPr>
            <a:r>
              <a:rPr lang="en-US" dirty="0">
                <a:solidFill>
                  <a:srgbClr val="1D1B10"/>
                </a:solidFill>
                <a:latin typeface="Century Gothic" panose="020B0502020202020204" pitchFamily="34" charset="0"/>
                <a:ea typeface="Avenir"/>
                <a:cs typeface="Avenir"/>
                <a:sym typeface="Avenir"/>
              </a:rPr>
              <a:t>Increased burden on healthcare systems.</a:t>
            </a:r>
            <a:endParaRPr dirty="0">
              <a:latin typeface="Century Gothic" panose="020B0502020202020204" pitchFamily="34" charset="0"/>
            </a:endParaRPr>
          </a:p>
          <a:p>
            <a:pPr marL="285750" marR="0" lvl="0" indent="-285750" algn="l" rtl="0">
              <a:spcBef>
                <a:spcPts val="0"/>
              </a:spcBef>
              <a:spcAft>
                <a:spcPts val="1200"/>
              </a:spcAft>
              <a:buClr>
                <a:srgbClr val="1A9AC7"/>
              </a:buClr>
              <a:buSzPts val="2000"/>
              <a:buFont typeface="Arial"/>
              <a:buChar char="•"/>
            </a:pPr>
            <a:r>
              <a:rPr lang="en-US" dirty="0">
                <a:solidFill>
                  <a:srgbClr val="1D1B10"/>
                </a:solidFill>
                <a:latin typeface="Century Gothic" panose="020B0502020202020204" pitchFamily="34" charset="0"/>
                <a:ea typeface="Avenir"/>
                <a:cs typeface="Avenir"/>
                <a:sym typeface="Avenir"/>
              </a:rPr>
              <a:t>Increased social inequities.</a:t>
            </a:r>
            <a:endParaRPr dirty="0">
              <a:latin typeface="Century Gothic" panose="020B0502020202020204" pitchFamily="34" charset="0"/>
            </a:endParaRPr>
          </a:p>
          <a:p>
            <a:pPr marL="285750" marR="0" lvl="0" indent="-285750" algn="l" rtl="0">
              <a:spcBef>
                <a:spcPts val="0"/>
              </a:spcBef>
              <a:spcAft>
                <a:spcPts val="1200"/>
              </a:spcAft>
              <a:buClr>
                <a:srgbClr val="1A9AC7"/>
              </a:buClr>
              <a:buSzPts val="2000"/>
              <a:buFont typeface="Arial"/>
              <a:buChar char="•"/>
            </a:pPr>
            <a:r>
              <a:rPr lang="en-US" dirty="0">
                <a:solidFill>
                  <a:srgbClr val="1D1B10"/>
                </a:solidFill>
                <a:latin typeface="Century Gothic" panose="020B0502020202020204" pitchFamily="34" charset="0"/>
                <a:ea typeface="Avenir"/>
                <a:cs typeface="Avenir"/>
                <a:sym typeface="Avenir"/>
              </a:rPr>
              <a:t>Increased health care costs.</a:t>
            </a:r>
            <a:endParaRPr dirty="0">
              <a:latin typeface="Century Gothic" panose="020B0502020202020204" pitchFamily="34" charset="0"/>
            </a:endParaRPr>
          </a:p>
        </p:txBody>
      </p:sp>
      <p:grpSp>
        <p:nvGrpSpPr>
          <p:cNvPr id="292" name="Google Shape;292;p10"/>
          <p:cNvGrpSpPr/>
          <p:nvPr/>
        </p:nvGrpSpPr>
        <p:grpSpPr>
          <a:xfrm>
            <a:off x="7587349" y="1135627"/>
            <a:ext cx="3904638" cy="4655573"/>
            <a:chOff x="6805522" y="625684"/>
            <a:chExt cx="4688115" cy="5589727"/>
          </a:xfrm>
        </p:grpSpPr>
        <p:sp>
          <p:nvSpPr>
            <p:cNvPr id="293" name="Google Shape;293;p10"/>
            <p:cNvSpPr/>
            <p:nvPr/>
          </p:nvSpPr>
          <p:spPr>
            <a:xfrm>
              <a:off x="6805522" y="625684"/>
              <a:ext cx="4688115" cy="5589727"/>
            </a:xfrm>
            <a:prstGeom prst="rect">
              <a:avLst/>
            </a:prstGeom>
            <a:solidFill>
              <a:schemeClr val="lt1"/>
            </a:solidFill>
            <a:ln w="9525" cap="flat" cmpd="sng">
              <a:solidFill>
                <a:schemeClr val="lt1"/>
              </a:solidFill>
              <a:prstDash val="solid"/>
              <a:round/>
              <a:headEnd type="none" w="sm" len="sm"/>
              <a:tailEnd type="none" w="sm" len="sm"/>
            </a:ln>
            <a:effectLst>
              <a:outerShdw blurRad="182592"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Century Gothic" panose="020B0502020202020204" pitchFamily="34" charset="0"/>
                <a:sym typeface="Arial"/>
              </a:endParaRPr>
            </a:p>
          </p:txBody>
        </p:sp>
        <p:pic>
          <p:nvPicPr>
            <p:cNvPr id="294" name="Google Shape;294;p10" descr="The Official Store at The Washington Post"/>
            <p:cNvPicPr preferRelativeResize="0"/>
            <p:nvPr/>
          </p:nvPicPr>
          <p:blipFill rotWithShape="1">
            <a:blip r:embed="rId3">
              <a:alphaModFix/>
            </a:blip>
            <a:srcRect t="27274" b="28309"/>
            <a:stretch/>
          </p:blipFill>
          <p:spPr>
            <a:xfrm>
              <a:off x="7513326" y="777688"/>
              <a:ext cx="3304449" cy="648810"/>
            </a:xfrm>
            <a:prstGeom prst="rect">
              <a:avLst/>
            </a:prstGeom>
            <a:noFill/>
            <a:ln>
              <a:noFill/>
            </a:ln>
          </p:spPr>
        </p:pic>
        <p:sp>
          <p:nvSpPr>
            <p:cNvPr id="295" name="Google Shape;295;p10"/>
            <p:cNvSpPr txBox="1"/>
            <p:nvPr/>
          </p:nvSpPr>
          <p:spPr>
            <a:xfrm>
              <a:off x="7104320" y="1402768"/>
              <a:ext cx="4052356" cy="669890"/>
            </a:xfrm>
            <a:prstGeom prst="rect">
              <a:avLst/>
            </a:prstGeom>
            <a:noFill/>
            <a:ln>
              <a:noFill/>
            </a:ln>
          </p:spPr>
          <p:txBody>
            <a:bodyPr spcFirstLastPara="1" wrap="square" lIns="0" tIns="91425" rIns="0" bIns="0" anchor="t" anchorCtr="0">
              <a:noAutofit/>
            </a:bodyPr>
            <a:lstStyle/>
            <a:p>
              <a:pPr marL="0" marR="0" lvl="0" indent="0" algn="l" rtl="0">
                <a:lnSpc>
                  <a:spcPct val="100000"/>
                </a:lnSpc>
                <a:spcBef>
                  <a:spcPts val="0"/>
                </a:spcBef>
                <a:spcAft>
                  <a:spcPts val="0"/>
                </a:spcAft>
                <a:buClr>
                  <a:srgbClr val="F79500"/>
                </a:buClr>
                <a:buSzPts val="1600"/>
                <a:buFont typeface="Century Gothic"/>
                <a:buNone/>
              </a:pPr>
              <a:r>
                <a:rPr lang="en-US" sz="1500" b="1" i="0" dirty="0">
                  <a:solidFill>
                    <a:srgbClr val="000000"/>
                  </a:solidFill>
                  <a:latin typeface="Century Gothic"/>
                  <a:ea typeface="Century Gothic"/>
                  <a:cs typeface="Century Gothic"/>
                  <a:sym typeface="Century Gothic"/>
                </a:rPr>
                <a:t>A shot prevents HIV, but those most in need struggle to access care</a:t>
              </a:r>
              <a:endParaRPr sz="1500" dirty="0">
                <a:latin typeface="Century Gothic" panose="020B0502020202020204" pitchFamily="34" charset="0"/>
              </a:endParaRPr>
            </a:p>
          </p:txBody>
        </p:sp>
        <p:sp>
          <p:nvSpPr>
            <p:cNvPr id="296" name="Google Shape;296;p10"/>
            <p:cNvSpPr txBox="1"/>
            <p:nvPr/>
          </p:nvSpPr>
          <p:spPr>
            <a:xfrm>
              <a:off x="7104319" y="2190584"/>
              <a:ext cx="4052357" cy="650264"/>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F79500"/>
                </a:buClr>
                <a:buSzPts val="1000"/>
                <a:buFont typeface="Arial"/>
                <a:buNone/>
              </a:pPr>
              <a:r>
                <a:rPr lang="en-US" sz="1000" dirty="0">
                  <a:solidFill>
                    <a:srgbClr val="3E3E3E"/>
                  </a:solidFill>
                  <a:latin typeface="Century Gothic"/>
                  <a:ea typeface="Century Gothic"/>
                  <a:cs typeface="Century Gothic"/>
                  <a:sym typeface="Century Gothic"/>
                </a:rPr>
                <a:t>Even after the pandemic’s uneven toll on people of color focused public attention on health equity, the people in D.C. who would most benefit from this treatment often face greater barriers to accessing it. </a:t>
              </a:r>
              <a:endParaRPr dirty="0">
                <a:latin typeface="Century Gothic" panose="020B0502020202020204" pitchFamily="34" charset="0"/>
              </a:endParaRPr>
            </a:p>
          </p:txBody>
        </p:sp>
        <p:sp>
          <p:nvSpPr>
            <p:cNvPr id="297" name="Google Shape;297;p10"/>
            <p:cNvSpPr txBox="1"/>
            <p:nvPr/>
          </p:nvSpPr>
          <p:spPr>
            <a:xfrm>
              <a:off x="7037437" y="2971534"/>
              <a:ext cx="4186118" cy="2771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rgbClr val="000000"/>
                  </a:solidFill>
                  <a:latin typeface="Century Gothic"/>
                  <a:ea typeface="Century Gothic"/>
                  <a:cs typeface="Century Gothic"/>
                  <a:sym typeface="Century Gothic"/>
                </a:rPr>
                <a:t>By Jenna Portnoy</a:t>
              </a:r>
              <a:endParaRPr dirty="0">
                <a:latin typeface="Century Gothic" panose="020B0502020202020204" pitchFamily="34" charset="0"/>
              </a:endParaRPr>
            </a:p>
          </p:txBody>
        </p:sp>
        <p:pic>
          <p:nvPicPr>
            <p:cNvPr id="298" name="Google Shape;298;p10"/>
            <p:cNvPicPr preferRelativeResize="0"/>
            <p:nvPr/>
          </p:nvPicPr>
          <p:blipFill rotWithShape="1">
            <a:blip r:embed="rId4">
              <a:alphaModFix/>
            </a:blip>
            <a:srcRect l="7391" t="50200" r="14889" b="919"/>
            <a:stretch/>
          </p:blipFill>
          <p:spPr>
            <a:xfrm>
              <a:off x="7104319" y="3379229"/>
              <a:ext cx="4052357" cy="2530736"/>
            </a:xfrm>
            <a:prstGeom prst="rect">
              <a:avLst/>
            </a:prstGeom>
            <a:noFill/>
            <a:ln>
              <a:noFill/>
            </a:ln>
          </p:spPr>
        </p:pic>
      </p:grpSp>
      <p:grpSp>
        <p:nvGrpSpPr>
          <p:cNvPr id="2" name="Group 1">
            <a:extLst>
              <a:ext uri="{FF2B5EF4-FFF2-40B4-BE49-F238E27FC236}">
                <a16:creationId xmlns:a16="http://schemas.microsoft.com/office/drawing/2014/main" id="{3AAE221C-5014-2007-F891-3D01A8FEFB08}"/>
              </a:ext>
            </a:extLst>
          </p:cNvPr>
          <p:cNvGrpSpPr/>
          <p:nvPr/>
        </p:nvGrpSpPr>
        <p:grpSpPr>
          <a:xfrm>
            <a:off x="3452773" y="1135627"/>
            <a:ext cx="3904639" cy="4655574"/>
            <a:chOff x="6773827" y="623561"/>
            <a:chExt cx="4688116" cy="5589728"/>
          </a:xfrm>
        </p:grpSpPr>
        <p:sp>
          <p:nvSpPr>
            <p:cNvPr id="286" name="Google Shape;286;p10"/>
            <p:cNvSpPr/>
            <p:nvPr/>
          </p:nvSpPr>
          <p:spPr>
            <a:xfrm>
              <a:off x="6773828" y="623561"/>
              <a:ext cx="4688115" cy="5589728"/>
            </a:xfrm>
            <a:prstGeom prst="rect">
              <a:avLst/>
            </a:prstGeom>
            <a:solidFill>
              <a:schemeClr val="lt1"/>
            </a:solidFill>
            <a:ln w="9525" cap="flat" cmpd="sng">
              <a:solidFill>
                <a:schemeClr val="lt1"/>
              </a:solidFill>
              <a:prstDash val="solid"/>
              <a:round/>
              <a:headEnd type="none" w="sm" len="sm"/>
              <a:tailEnd type="none" w="sm" len="sm"/>
            </a:ln>
            <a:effectLst>
              <a:outerShdw blurRad="182592"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Century Gothic" panose="020B0502020202020204" pitchFamily="34" charset="0"/>
                <a:sym typeface="Arial"/>
              </a:endParaRPr>
            </a:p>
          </p:txBody>
        </p:sp>
        <p:sp>
          <p:nvSpPr>
            <p:cNvPr id="287" name="Google Shape;287;p10"/>
            <p:cNvSpPr txBox="1"/>
            <p:nvPr/>
          </p:nvSpPr>
          <p:spPr>
            <a:xfrm>
              <a:off x="7072626" y="1869699"/>
              <a:ext cx="4186118" cy="985209"/>
            </a:xfrm>
            <a:prstGeom prst="rect">
              <a:avLst/>
            </a:prstGeom>
            <a:noFill/>
            <a:ln>
              <a:noFill/>
            </a:ln>
          </p:spPr>
          <p:txBody>
            <a:bodyPr spcFirstLastPara="1" wrap="square" lIns="0" tIns="91425" rIns="0" bIns="0" anchor="t" anchorCtr="0">
              <a:noAutofit/>
            </a:bodyPr>
            <a:lstStyle/>
            <a:p>
              <a:pPr marL="0" marR="0" lvl="0" indent="0" algn="l" rtl="0">
                <a:lnSpc>
                  <a:spcPct val="100000"/>
                </a:lnSpc>
                <a:spcBef>
                  <a:spcPts val="0"/>
                </a:spcBef>
                <a:spcAft>
                  <a:spcPts val="0"/>
                </a:spcAft>
                <a:buClr>
                  <a:srgbClr val="F79500"/>
                </a:buClr>
                <a:buSzPts val="1600"/>
                <a:buFont typeface="Avenir"/>
                <a:buNone/>
              </a:pPr>
              <a:r>
                <a:rPr lang="en-US" sz="1500" b="1" i="0" dirty="0">
                  <a:solidFill>
                    <a:srgbClr val="1D1B10"/>
                  </a:solidFill>
                  <a:highlight>
                    <a:srgbClr val="FFFFFF"/>
                  </a:highlight>
                  <a:latin typeface="Century Gothic" panose="020B0502020202020204" pitchFamily="34" charset="0"/>
                  <a:ea typeface="Avenir"/>
                  <a:cs typeface="Avenir"/>
                  <a:sym typeface="Avenir"/>
                </a:rPr>
                <a:t>Promise? Making good on the potential of long-acting injectables for Black communities</a:t>
              </a:r>
              <a:endParaRPr sz="1500" b="1" i="0" dirty="0">
                <a:solidFill>
                  <a:srgbClr val="1D1B10"/>
                </a:solidFill>
                <a:latin typeface="Century Gothic" panose="020B0502020202020204" pitchFamily="34" charset="0"/>
                <a:ea typeface="Avenir"/>
                <a:cs typeface="Avenir"/>
                <a:sym typeface="Avenir"/>
              </a:endParaRPr>
            </a:p>
          </p:txBody>
        </p:sp>
        <p:sp>
          <p:nvSpPr>
            <p:cNvPr id="288" name="Google Shape;288;p10"/>
            <p:cNvSpPr txBox="1"/>
            <p:nvPr/>
          </p:nvSpPr>
          <p:spPr>
            <a:xfrm>
              <a:off x="7072624" y="2915976"/>
              <a:ext cx="4163885" cy="206655"/>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F79500"/>
                </a:buClr>
                <a:buSzPts val="1100"/>
                <a:buFont typeface="Arial"/>
                <a:buNone/>
              </a:pPr>
              <a:r>
                <a:rPr lang="en-US" sz="900" i="0" dirty="0">
                  <a:solidFill>
                    <a:schemeClr val="tx2">
                      <a:lumMod val="10000"/>
                    </a:schemeClr>
                  </a:solidFill>
                  <a:highlight>
                    <a:srgbClr val="FFFFFF"/>
                  </a:highlight>
                  <a:latin typeface="Century Gothic" panose="020B0502020202020204" pitchFamily="34" charset="0"/>
                  <a:ea typeface="Avenir"/>
                  <a:cs typeface="Avenir"/>
                  <a:sym typeface="Avenir"/>
                </a:rPr>
                <a:t>By Danielle M. Campbell, MPH, and John W. Meade, Jr., MPH</a:t>
              </a:r>
              <a:endParaRPr sz="900" dirty="0">
                <a:solidFill>
                  <a:schemeClr val="tx2">
                    <a:lumMod val="10000"/>
                  </a:schemeClr>
                </a:solidFill>
                <a:latin typeface="Century Gothic" panose="020B0502020202020204" pitchFamily="34" charset="0"/>
              </a:endParaRPr>
            </a:p>
          </p:txBody>
        </p:sp>
        <p:pic>
          <p:nvPicPr>
            <p:cNvPr id="299" name="Google Shape;299;p10" descr="A logo with a plus and a triangle&#10;&#10;Description automatically generated"/>
            <p:cNvPicPr preferRelativeResize="0"/>
            <p:nvPr/>
          </p:nvPicPr>
          <p:blipFill rotWithShape="1">
            <a:blip r:embed="rId5">
              <a:alphaModFix/>
            </a:blip>
            <a:srcRect/>
            <a:stretch/>
          </p:blipFill>
          <p:spPr>
            <a:xfrm>
              <a:off x="6773827" y="623561"/>
              <a:ext cx="4688115" cy="673871"/>
            </a:xfrm>
            <a:prstGeom prst="rect">
              <a:avLst/>
            </a:prstGeom>
            <a:noFill/>
            <a:ln>
              <a:noFill/>
            </a:ln>
          </p:spPr>
        </p:pic>
        <p:pic>
          <p:nvPicPr>
            <p:cNvPr id="300" name="Google Shape;300;p10" descr="A person in a green shirt and gloves looking at a person lying on a bed&#10;&#10;Description automatically generated"/>
            <p:cNvPicPr preferRelativeResize="0"/>
            <p:nvPr/>
          </p:nvPicPr>
          <p:blipFill rotWithShape="1">
            <a:blip r:embed="rId6">
              <a:alphaModFix/>
            </a:blip>
            <a:srcRect l="21226" r="21528"/>
            <a:stretch/>
          </p:blipFill>
          <p:spPr>
            <a:xfrm>
              <a:off x="7050391" y="3272653"/>
              <a:ext cx="4186118" cy="2361508"/>
            </a:xfrm>
            <a:prstGeom prst="rect">
              <a:avLst/>
            </a:prstGeom>
            <a:noFill/>
            <a:ln>
              <a:noFill/>
            </a:ln>
          </p:spPr>
        </p:pic>
      </p:grpSp>
      <p:sp>
        <p:nvSpPr>
          <p:cNvPr id="4" name="TextBox 3">
            <a:extLst>
              <a:ext uri="{FF2B5EF4-FFF2-40B4-BE49-F238E27FC236}">
                <a16:creationId xmlns:a16="http://schemas.microsoft.com/office/drawing/2014/main" id="{B24828D0-0F79-3CFB-9615-F64693DC12E2}"/>
              </a:ext>
            </a:extLst>
          </p:cNvPr>
          <p:cNvSpPr txBox="1"/>
          <p:nvPr/>
        </p:nvSpPr>
        <p:spPr>
          <a:xfrm>
            <a:off x="3613184" y="1809015"/>
            <a:ext cx="3574988" cy="461665"/>
          </a:xfrm>
          <a:prstGeom prst="rect">
            <a:avLst/>
          </a:prstGeom>
          <a:noFill/>
        </p:spPr>
        <p:txBody>
          <a:bodyPr wrap="square">
            <a:spAutoFit/>
          </a:bodyPr>
          <a:lstStyle/>
          <a:p>
            <a:pPr marL="0" marR="0" lvl="0" indent="0" algn="l" rtl="0">
              <a:lnSpc>
                <a:spcPct val="100000"/>
              </a:lnSpc>
              <a:spcBef>
                <a:spcPts val="0"/>
              </a:spcBef>
              <a:spcAft>
                <a:spcPts val="0"/>
              </a:spcAft>
              <a:buClr>
                <a:srgbClr val="F79500"/>
              </a:buClr>
              <a:buSzPts val="1100"/>
              <a:buFont typeface="Arial"/>
              <a:buNone/>
            </a:pPr>
            <a:r>
              <a:rPr lang="en-US" sz="1200" i="1" dirty="0">
                <a:solidFill>
                  <a:schemeClr val="tx2">
                    <a:lumMod val="10000"/>
                  </a:schemeClr>
                </a:solidFill>
                <a:effectLst/>
                <a:latin typeface="Century Gothic" panose="020B0502020202020204" pitchFamily="34" charset="0"/>
              </a:rPr>
              <a:t>Positively Aware – The HIV Treatment Journal of TPAN</a:t>
            </a:r>
          </a:p>
        </p:txBody>
      </p:sp>
      <p:sp>
        <p:nvSpPr>
          <p:cNvPr id="5" name="Google Shape;288;p10">
            <a:extLst>
              <a:ext uri="{FF2B5EF4-FFF2-40B4-BE49-F238E27FC236}">
                <a16:creationId xmlns:a16="http://schemas.microsoft.com/office/drawing/2014/main" id="{BCB57799-B8F8-5149-1B8E-8111D129D104}"/>
              </a:ext>
            </a:extLst>
          </p:cNvPr>
          <p:cNvSpPr txBox="1"/>
          <p:nvPr/>
        </p:nvSpPr>
        <p:spPr>
          <a:xfrm>
            <a:off x="3720155" y="5399366"/>
            <a:ext cx="3468017" cy="257423"/>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F79500"/>
              </a:buClr>
              <a:buSzPts val="1100"/>
              <a:buFont typeface="Arial"/>
              <a:buNone/>
            </a:pPr>
            <a:r>
              <a:rPr lang="en-US" sz="800" dirty="0">
                <a:solidFill>
                  <a:schemeClr val="tx2">
                    <a:lumMod val="10000"/>
                  </a:schemeClr>
                </a:solidFill>
                <a:effectLst/>
                <a:latin typeface="Century Gothic" panose="020B0502020202020204" pitchFamily="34" charset="0"/>
              </a:rPr>
              <a:t>Getting Prepped: RECEIVING long-acting </a:t>
            </a:r>
            <a:r>
              <a:rPr lang="en-US" sz="800" dirty="0" err="1">
                <a:solidFill>
                  <a:schemeClr val="tx2">
                    <a:lumMod val="10000"/>
                  </a:schemeClr>
                </a:solidFill>
                <a:effectLst/>
                <a:latin typeface="Century Gothic" panose="020B0502020202020204" pitchFamily="34" charset="0"/>
              </a:rPr>
              <a:t>PrEP</a:t>
            </a:r>
            <a:r>
              <a:rPr lang="en-US" sz="800" dirty="0">
                <a:solidFill>
                  <a:schemeClr val="tx2">
                    <a:lumMod val="10000"/>
                  </a:schemeClr>
                </a:solidFill>
                <a:effectLst/>
                <a:latin typeface="Century Gothic" panose="020B0502020202020204" pitchFamily="34" charset="0"/>
              </a:rPr>
              <a:t> at Whitman Walker in Washington, D.C. (photo by </a:t>
            </a:r>
            <a:r>
              <a:rPr lang="en-US" sz="800" dirty="0" err="1">
                <a:solidFill>
                  <a:schemeClr val="tx2">
                    <a:lumMod val="10000"/>
                  </a:schemeClr>
                </a:solidFill>
                <a:effectLst/>
                <a:latin typeface="Century Gothic" panose="020B0502020202020204" pitchFamily="34" charset="0"/>
              </a:rPr>
              <a:t>Jimell</a:t>
            </a:r>
            <a:r>
              <a:rPr lang="en-US" sz="800" dirty="0">
                <a:solidFill>
                  <a:schemeClr val="tx2">
                    <a:lumMod val="10000"/>
                  </a:schemeClr>
                </a:solidFill>
                <a:effectLst/>
                <a:latin typeface="Century Gothic" panose="020B0502020202020204" pitchFamily="34" charset="0"/>
              </a:rPr>
              <a:t> Greene)</a:t>
            </a:r>
            <a:endParaRPr sz="800" dirty="0">
              <a:solidFill>
                <a:schemeClr val="tx2">
                  <a:lumMod val="10000"/>
                </a:schemeClr>
              </a:solidFill>
              <a:latin typeface="Century Gothic" panose="020B0502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
          <p:cNvSpPr/>
          <p:nvPr/>
        </p:nvSpPr>
        <p:spPr>
          <a:xfrm>
            <a:off x="-8392" y="-8389"/>
            <a:ext cx="12418105" cy="796084"/>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Century Gothic" panose="020B0502020202020204" pitchFamily="34" charset="0"/>
              <a:sym typeface="Arial"/>
            </a:endParaRPr>
          </a:p>
        </p:txBody>
      </p:sp>
      <p:sp>
        <p:nvSpPr>
          <p:cNvPr id="212" name="Google Shape;212;p2"/>
          <p:cNvSpPr/>
          <p:nvPr/>
        </p:nvSpPr>
        <p:spPr>
          <a:xfrm>
            <a:off x="4542980" y="5492182"/>
            <a:ext cx="3134265" cy="424072"/>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rgbClr val="FFFFFF"/>
                </a:solidFill>
                <a:latin typeface="Century Gothic" panose="020B0502020202020204" pitchFamily="34" charset="0"/>
                <a:ea typeface="Avenir"/>
                <a:cs typeface="Avenir"/>
                <a:sym typeface="Avenir"/>
              </a:rPr>
              <a:t>Max Robinson Center</a:t>
            </a:r>
            <a:endParaRPr dirty="0">
              <a:latin typeface="Century Gothic" panose="020B0502020202020204" pitchFamily="34" charset="0"/>
            </a:endParaRPr>
          </a:p>
        </p:txBody>
      </p:sp>
      <p:sp>
        <p:nvSpPr>
          <p:cNvPr id="213" name="Google Shape;213;p2"/>
          <p:cNvSpPr txBox="1">
            <a:spLocks noGrp="1"/>
          </p:cNvSpPr>
          <p:nvPr>
            <p:ph type="body" idx="2"/>
          </p:nvPr>
        </p:nvSpPr>
        <p:spPr>
          <a:xfrm>
            <a:off x="808580" y="787695"/>
            <a:ext cx="4767470" cy="1059235"/>
          </a:xfrm>
          <a:prstGeom prst="rect">
            <a:avLst/>
          </a:prstGeom>
          <a:noFill/>
          <a:ln>
            <a:noFill/>
          </a:ln>
        </p:spPr>
        <p:txBody>
          <a:bodyPr spcFirstLastPara="1" wrap="square" lIns="0" tIns="91400" rIns="0" bIns="0" anchor="t" anchorCtr="0">
            <a:noAutofit/>
          </a:bodyPr>
          <a:lstStyle/>
          <a:p>
            <a:pPr marL="0" lvl="0" indent="0" algn="l" rtl="0">
              <a:lnSpc>
                <a:spcPct val="153535"/>
              </a:lnSpc>
              <a:spcBef>
                <a:spcPts val="0"/>
              </a:spcBef>
              <a:spcAft>
                <a:spcPts val="0"/>
              </a:spcAft>
              <a:buSzPts val="2800"/>
              <a:buFont typeface="Avenir"/>
              <a:buNone/>
            </a:pPr>
            <a:r>
              <a:rPr lang="en-US" sz="2800" dirty="0">
                <a:solidFill>
                  <a:srgbClr val="1A9AC7"/>
                </a:solidFill>
                <a:latin typeface="Century Gothic" panose="020B0502020202020204" pitchFamily="34" charset="0"/>
                <a:ea typeface="Avenir"/>
                <a:cs typeface="Avenir"/>
                <a:sym typeface="Avenir"/>
              </a:rPr>
              <a:t>OUR VISION</a:t>
            </a:r>
            <a:endParaRPr dirty="0">
              <a:latin typeface="Century Gothic" panose="020B0502020202020204" pitchFamily="34" charset="0"/>
            </a:endParaRPr>
          </a:p>
        </p:txBody>
      </p:sp>
      <p:pic>
        <p:nvPicPr>
          <p:cNvPr id="214" name="Google Shape;214;p2"/>
          <p:cNvPicPr preferRelativeResize="0"/>
          <p:nvPr/>
        </p:nvPicPr>
        <p:blipFill rotWithShape="1">
          <a:blip r:embed="rId3">
            <a:alphaModFix/>
          </a:blip>
          <a:srcRect t="8064" b="8064"/>
          <a:stretch/>
        </p:blipFill>
        <p:spPr>
          <a:xfrm>
            <a:off x="8227898" y="3668270"/>
            <a:ext cx="3038495" cy="1710889"/>
          </a:xfrm>
          <a:prstGeom prst="roundRect">
            <a:avLst>
              <a:gd name="adj" fmla="val 8594"/>
            </a:avLst>
          </a:prstGeom>
          <a:solidFill>
            <a:srgbClr val="ECECEC"/>
          </a:solidFill>
          <a:ln>
            <a:noFill/>
          </a:ln>
        </p:spPr>
      </p:pic>
      <p:pic>
        <p:nvPicPr>
          <p:cNvPr id="215" name="Google Shape;215;p2"/>
          <p:cNvPicPr preferRelativeResize="0"/>
          <p:nvPr/>
        </p:nvPicPr>
        <p:blipFill rotWithShape="1">
          <a:blip r:embed="rId4">
            <a:alphaModFix/>
          </a:blip>
          <a:srcRect t="8064" b="8064"/>
          <a:stretch/>
        </p:blipFill>
        <p:spPr>
          <a:xfrm>
            <a:off x="685800" y="3612364"/>
            <a:ext cx="3134265" cy="1764819"/>
          </a:xfrm>
          <a:prstGeom prst="roundRect">
            <a:avLst>
              <a:gd name="adj" fmla="val 8594"/>
            </a:avLst>
          </a:prstGeom>
          <a:solidFill>
            <a:srgbClr val="ECECEC"/>
          </a:solidFill>
          <a:ln>
            <a:noFill/>
          </a:ln>
        </p:spPr>
      </p:pic>
      <p:sp>
        <p:nvSpPr>
          <p:cNvPr id="216" name="Google Shape;216;p2"/>
          <p:cNvSpPr/>
          <p:nvPr/>
        </p:nvSpPr>
        <p:spPr>
          <a:xfrm>
            <a:off x="685800" y="5492182"/>
            <a:ext cx="3134265" cy="424072"/>
          </a:xfrm>
          <a:prstGeom prst="roundRect">
            <a:avLst>
              <a:gd name="adj" fmla="val 16667"/>
            </a:avLst>
          </a:prstGeom>
          <a:solidFill>
            <a:srgbClr val="6EB4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rgbClr val="FFFFFF"/>
                </a:solidFill>
                <a:latin typeface="Century Gothic" panose="020B0502020202020204" pitchFamily="34" charset="0"/>
                <a:ea typeface="Avenir"/>
                <a:cs typeface="Avenir"/>
                <a:sym typeface="Avenir"/>
              </a:rPr>
              <a:t>Whitman-Walker at LIZ</a:t>
            </a:r>
            <a:endParaRPr dirty="0">
              <a:latin typeface="Century Gothic" panose="020B0502020202020204" pitchFamily="34" charset="0"/>
            </a:endParaRPr>
          </a:p>
        </p:txBody>
      </p:sp>
      <p:sp>
        <p:nvSpPr>
          <p:cNvPr id="217" name="Google Shape;217;p2"/>
          <p:cNvSpPr/>
          <p:nvPr/>
        </p:nvSpPr>
        <p:spPr>
          <a:xfrm>
            <a:off x="8227898" y="5479983"/>
            <a:ext cx="3038495" cy="424072"/>
          </a:xfrm>
          <a:prstGeom prst="roundRect">
            <a:avLst>
              <a:gd name="adj" fmla="val 16667"/>
            </a:avLst>
          </a:prstGeom>
          <a:solidFill>
            <a:srgbClr val="F684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rgbClr val="FFFFFF"/>
                </a:solidFill>
                <a:latin typeface="Century Gothic" panose="020B0502020202020204" pitchFamily="34" charset="0"/>
                <a:ea typeface="Avenir"/>
                <a:cs typeface="Avenir"/>
                <a:sym typeface="Avenir"/>
              </a:rPr>
              <a:t>Whitman-Walker at 1525</a:t>
            </a:r>
            <a:endParaRPr dirty="0">
              <a:latin typeface="Century Gothic" panose="020B0502020202020204" pitchFamily="34" charset="0"/>
            </a:endParaRPr>
          </a:p>
        </p:txBody>
      </p:sp>
      <p:sp>
        <p:nvSpPr>
          <p:cNvPr id="218" name="Google Shape;218;p2"/>
          <p:cNvSpPr txBox="1"/>
          <p:nvPr/>
        </p:nvSpPr>
        <p:spPr>
          <a:xfrm>
            <a:off x="6616931" y="787695"/>
            <a:ext cx="3038495" cy="1059235"/>
          </a:xfrm>
          <a:prstGeom prst="rect">
            <a:avLst/>
          </a:prstGeom>
          <a:noFill/>
          <a:ln>
            <a:noFill/>
          </a:ln>
        </p:spPr>
        <p:txBody>
          <a:bodyPr spcFirstLastPara="1" wrap="square" lIns="0" tIns="91400" rIns="0" bIns="0" anchor="t" anchorCtr="0">
            <a:noAutofit/>
          </a:bodyPr>
          <a:lstStyle/>
          <a:p>
            <a:pPr marL="0" marR="0" lvl="0" indent="0" algn="l" rtl="0">
              <a:lnSpc>
                <a:spcPct val="153535"/>
              </a:lnSpc>
              <a:spcBef>
                <a:spcPts val="0"/>
              </a:spcBef>
              <a:spcAft>
                <a:spcPts val="0"/>
              </a:spcAft>
              <a:buClr>
                <a:srgbClr val="F79500"/>
              </a:buClr>
              <a:buSzPts val="2800"/>
              <a:buFont typeface="Avenir"/>
              <a:buNone/>
            </a:pPr>
            <a:r>
              <a:rPr lang="en-US" sz="2800" b="1" i="0" dirty="0">
                <a:solidFill>
                  <a:srgbClr val="1A9AC7"/>
                </a:solidFill>
                <a:latin typeface="Century Gothic" panose="020B0502020202020204" pitchFamily="34" charset="0"/>
                <a:ea typeface="Avenir"/>
                <a:cs typeface="Avenir"/>
                <a:sym typeface="Avenir"/>
              </a:rPr>
              <a:t>OUR MISSION</a:t>
            </a:r>
            <a:endParaRPr dirty="0">
              <a:latin typeface="Century Gothic" panose="020B0502020202020204" pitchFamily="34" charset="0"/>
            </a:endParaRPr>
          </a:p>
        </p:txBody>
      </p:sp>
      <p:sp>
        <p:nvSpPr>
          <p:cNvPr id="219" name="Google Shape;219;p2"/>
          <p:cNvSpPr txBox="1">
            <a:spLocks noGrp="1"/>
          </p:cNvSpPr>
          <p:nvPr>
            <p:ph type="body" idx="1"/>
          </p:nvPr>
        </p:nvSpPr>
        <p:spPr>
          <a:xfrm>
            <a:off x="6616931" y="1483561"/>
            <a:ext cx="4726421" cy="2270864"/>
          </a:xfrm>
          <a:prstGeom prst="rect">
            <a:avLst/>
          </a:prstGeom>
          <a:noFill/>
          <a:ln>
            <a:noFill/>
          </a:ln>
        </p:spPr>
        <p:txBody>
          <a:bodyPr spcFirstLastPara="1" wrap="square" lIns="0" tIns="0" rIns="0" bIns="45700" anchor="t" anchorCtr="0">
            <a:noAutofit/>
          </a:bodyPr>
          <a:lstStyle/>
          <a:p>
            <a:pPr marL="0" marR="0" lvl="0" indent="0" algn="l" rtl="0">
              <a:lnSpc>
                <a:spcPct val="150000"/>
              </a:lnSpc>
              <a:spcBef>
                <a:spcPts val="0"/>
              </a:spcBef>
              <a:spcAft>
                <a:spcPts val="0"/>
              </a:spcAft>
              <a:buClr>
                <a:schemeClr val="accent5"/>
              </a:buClr>
              <a:buSzPts val="1400"/>
              <a:buFont typeface="Avenir"/>
              <a:buNone/>
            </a:pPr>
            <a:r>
              <a:rPr lang="en-US" sz="1300" b="0" i="0" u="none" strike="noStrike" cap="none" dirty="0">
                <a:solidFill>
                  <a:schemeClr val="accent5"/>
                </a:solidFill>
                <a:latin typeface="Century Gothic" panose="020B0502020202020204" pitchFamily="34" charset="0"/>
                <a:ea typeface="Avenir"/>
                <a:cs typeface="Avenir"/>
                <a:sym typeface="Avenir"/>
              </a:rPr>
              <a:t>Whitman-Walker Health offers affirming community-based health and wellness services to all with a special expertise in LGBTQ and HIV care. We empower all persons to live healthy, love</a:t>
            </a:r>
            <a:r>
              <a:rPr lang="en-US" sz="1300" dirty="0">
                <a:solidFill>
                  <a:schemeClr val="accent5"/>
                </a:solidFill>
                <a:latin typeface="Century Gothic" panose="020B0502020202020204" pitchFamily="34" charset="0"/>
                <a:ea typeface="Avenir"/>
                <a:cs typeface="Avenir"/>
                <a:sym typeface="Avenir"/>
              </a:rPr>
              <a:t> </a:t>
            </a:r>
            <a:r>
              <a:rPr lang="en-US" sz="1300" b="0" i="0" u="none" strike="noStrike" cap="none" dirty="0">
                <a:solidFill>
                  <a:schemeClr val="accent5"/>
                </a:solidFill>
                <a:latin typeface="Century Gothic" panose="020B0502020202020204" pitchFamily="34" charset="0"/>
                <a:ea typeface="Avenir"/>
                <a:cs typeface="Avenir"/>
                <a:sym typeface="Avenir"/>
              </a:rPr>
              <a:t> openly, and achieve equality and inclusion.</a:t>
            </a:r>
            <a:endParaRPr sz="1300" dirty="0">
              <a:latin typeface="Century Gothic" panose="020B0502020202020204" pitchFamily="34" charset="0"/>
            </a:endParaRPr>
          </a:p>
        </p:txBody>
      </p:sp>
      <p:sp>
        <p:nvSpPr>
          <p:cNvPr id="220" name="Google Shape;220;p2"/>
          <p:cNvSpPr txBox="1"/>
          <p:nvPr/>
        </p:nvSpPr>
        <p:spPr>
          <a:xfrm>
            <a:off x="808580" y="-31823"/>
            <a:ext cx="4767470" cy="740329"/>
          </a:xfrm>
          <a:prstGeom prst="rect">
            <a:avLst/>
          </a:prstGeom>
          <a:noFill/>
          <a:ln>
            <a:noFill/>
          </a:ln>
        </p:spPr>
        <p:txBody>
          <a:bodyPr spcFirstLastPara="1" wrap="square" lIns="0" tIns="91400" rIns="0" bIns="0" anchor="t" anchorCtr="0">
            <a:noAutofit/>
          </a:bodyPr>
          <a:lstStyle/>
          <a:p>
            <a:pPr marL="0" marR="0" lvl="0" indent="0" algn="l" rtl="0">
              <a:lnSpc>
                <a:spcPct val="153535"/>
              </a:lnSpc>
              <a:spcBef>
                <a:spcPts val="0"/>
              </a:spcBef>
              <a:spcAft>
                <a:spcPts val="0"/>
              </a:spcAft>
              <a:buClr>
                <a:srgbClr val="F79500"/>
              </a:buClr>
              <a:buSzPts val="2800"/>
              <a:buFont typeface="Avenir"/>
              <a:buNone/>
            </a:pPr>
            <a:r>
              <a:rPr lang="en-US" sz="2800" b="1" i="0" dirty="0">
                <a:solidFill>
                  <a:schemeClr val="lt1"/>
                </a:solidFill>
                <a:latin typeface="Century Gothic" panose="020B0502020202020204" pitchFamily="34" charset="0"/>
                <a:ea typeface="Avenir"/>
                <a:cs typeface="Avenir"/>
                <a:sym typeface="Avenir"/>
              </a:rPr>
              <a:t>Whitman-Walker Health </a:t>
            </a:r>
            <a:endParaRPr dirty="0">
              <a:latin typeface="Century Gothic" panose="020B0502020202020204" pitchFamily="34" charset="0"/>
            </a:endParaRPr>
          </a:p>
        </p:txBody>
      </p:sp>
      <p:pic>
        <p:nvPicPr>
          <p:cNvPr id="221" name="Google Shape;221;p2"/>
          <p:cNvPicPr preferRelativeResize="0"/>
          <p:nvPr/>
        </p:nvPicPr>
        <p:blipFill rotWithShape="1">
          <a:blip r:embed="rId5">
            <a:alphaModFix/>
          </a:blip>
          <a:srcRect t="8064" b="8064"/>
          <a:stretch/>
        </p:blipFill>
        <p:spPr>
          <a:xfrm>
            <a:off x="4527279" y="3612363"/>
            <a:ext cx="3134265" cy="1764819"/>
          </a:xfrm>
          <a:prstGeom prst="roundRect">
            <a:avLst>
              <a:gd name="adj" fmla="val 8594"/>
            </a:avLst>
          </a:prstGeom>
          <a:solidFill>
            <a:srgbClr val="ECECEC"/>
          </a:solidFill>
          <a:ln>
            <a:noFill/>
          </a:ln>
        </p:spPr>
      </p:pic>
      <p:sp>
        <p:nvSpPr>
          <p:cNvPr id="2" name="Google Shape;219;p2">
            <a:extLst>
              <a:ext uri="{FF2B5EF4-FFF2-40B4-BE49-F238E27FC236}">
                <a16:creationId xmlns:a16="http://schemas.microsoft.com/office/drawing/2014/main" id="{F05AC1B7-F0AC-9166-719F-D662154A2A82}"/>
              </a:ext>
            </a:extLst>
          </p:cNvPr>
          <p:cNvSpPr txBox="1">
            <a:spLocks/>
          </p:cNvSpPr>
          <p:nvPr/>
        </p:nvSpPr>
        <p:spPr>
          <a:xfrm>
            <a:off x="808580" y="1483561"/>
            <a:ext cx="4726421" cy="2270864"/>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57071"/>
              </a:lnSpc>
              <a:spcBef>
                <a:spcPts val="280"/>
              </a:spcBef>
              <a:spcAft>
                <a:spcPts val="0"/>
              </a:spcAft>
              <a:buClr>
                <a:srgbClr val="F79500"/>
              </a:buClr>
              <a:buSzPts val="1400"/>
              <a:buFont typeface="Arial"/>
              <a:buNone/>
              <a:defRPr sz="1400" b="0" i="0" u="none" strike="noStrike" cap="none">
                <a:solidFill>
                  <a:srgbClr val="3E3E3E"/>
                </a:solidFill>
                <a:latin typeface="Century Gothic"/>
                <a:ea typeface="Century Gothic"/>
                <a:cs typeface="Century Gothic"/>
                <a:sym typeface="Century Gothic"/>
              </a:defRPr>
            </a:lvl1pPr>
            <a:lvl2pPr marL="914400" marR="0" lvl="1" indent="-342900" algn="l" rtl="0">
              <a:lnSpc>
                <a:spcPct val="162944"/>
              </a:lnSpc>
              <a:spcBef>
                <a:spcPts val="60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2pPr>
            <a:lvl3pPr marL="1371600" marR="0" lvl="2" indent="-297180" algn="l" rtl="0">
              <a:lnSpc>
                <a:spcPct val="162944"/>
              </a:lnSpc>
              <a:spcBef>
                <a:spcPts val="360"/>
              </a:spcBef>
              <a:spcAft>
                <a:spcPts val="0"/>
              </a:spcAft>
              <a:buClr>
                <a:srgbClr val="F79500"/>
              </a:buClr>
              <a:buSzPts val="1080"/>
              <a:buFont typeface="Courier New"/>
              <a:buChar char="o"/>
              <a:defRPr sz="1800" b="0" i="0" u="none" strike="noStrike" cap="none">
                <a:solidFill>
                  <a:schemeClr val="accent5"/>
                </a:solidFill>
                <a:latin typeface="Arial"/>
                <a:ea typeface="Arial"/>
                <a:cs typeface="Arial"/>
                <a:sym typeface="Arial"/>
              </a:defRPr>
            </a:lvl3pPr>
            <a:lvl4pPr marL="1828800" marR="0" lvl="3" indent="-342900" algn="l" rtl="0">
              <a:lnSpc>
                <a:spcPct val="162944"/>
              </a:lnSpc>
              <a:spcBef>
                <a:spcPts val="360"/>
              </a:spcBef>
              <a:spcAft>
                <a:spcPts val="0"/>
              </a:spcAft>
              <a:buClr>
                <a:srgbClr val="F79500"/>
              </a:buClr>
              <a:buSzPts val="1800"/>
              <a:buFont typeface="Arial"/>
              <a:buChar char="–"/>
              <a:defRPr sz="1800" b="0" i="0" u="none" strike="noStrike" cap="none">
                <a:solidFill>
                  <a:schemeClr val="accent5"/>
                </a:solidFill>
                <a:latin typeface="Arial"/>
                <a:ea typeface="Arial"/>
                <a:cs typeface="Arial"/>
                <a:sym typeface="Arial"/>
              </a:defRPr>
            </a:lvl4pPr>
            <a:lvl5pPr marL="2286000" marR="0" lvl="4" indent="-342900" algn="l" rtl="0">
              <a:lnSpc>
                <a:spcPct val="162944"/>
              </a:lnSpc>
              <a:spcBef>
                <a:spcPts val="360"/>
              </a:spcBef>
              <a:spcAft>
                <a:spcPts val="0"/>
              </a:spcAft>
              <a:buClr>
                <a:srgbClr val="F79500"/>
              </a:buClr>
              <a:buSzPts val="1800"/>
              <a:buFont typeface="NTR"/>
              <a:buChar char="&gt;"/>
              <a:defRPr sz="1800" b="0" i="0" u="none" strike="noStrike" cap="none">
                <a:solidFill>
                  <a:schemeClr val="accent5"/>
                </a:solidFill>
                <a:latin typeface="Arial"/>
                <a:ea typeface="Arial"/>
                <a:cs typeface="Arial"/>
                <a:sym typeface="Arial"/>
              </a:defRPr>
            </a:lvl5pPr>
            <a:lvl6pPr marL="2743200" marR="0" lvl="5" indent="-397891"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6pPr>
            <a:lvl7pPr marL="3200400" marR="0" lvl="6" indent="-397891"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7pPr>
            <a:lvl8pPr marL="3657600" marR="0" lvl="7" indent="-397890"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8pPr>
            <a:lvl9pPr marL="4114800" marR="0" lvl="8" indent="-397890"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Arial"/>
                <a:ea typeface="Arial"/>
                <a:cs typeface="Arial"/>
                <a:sym typeface="Arial"/>
              </a:defRPr>
            </a:lvl9pPr>
          </a:lstStyle>
          <a:p>
            <a:pPr marL="0" indent="0">
              <a:buFont typeface="Arial"/>
              <a:buNone/>
            </a:pPr>
            <a:r>
              <a:rPr lang="en-US" sz="1300" dirty="0">
                <a:latin typeface="Century Gothic" panose="020B0502020202020204" pitchFamily="34" charset="0"/>
              </a:rPr>
              <a:t>Whitman-Walker Health (WWH) envisions a society where all individuals are seen for who they are, treated with dignity and respect, and afforded equal opportunity to health and well-being. Through care, advocacy, research and education, we empower all persons to live healthy, love openly, and achieve equality and inclusion.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
          <p:cNvPicPr preferRelativeResize="0">
            <a:picLocks noGrp="1"/>
          </p:cNvPicPr>
          <p:nvPr>
            <p:ph type="body" idx="1"/>
          </p:nvPr>
        </p:nvPicPr>
        <p:blipFill rotWithShape="1">
          <a:blip r:embed="rId3">
            <a:alphaModFix/>
          </a:blip>
          <a:srcRect/>
          <a:stretch/>
        </p:blipFill>
        <p:spPr>
          <a:xfrm>
            <a:off x="-132478" y="-75414"/>
            <a:ext cx="12432633" cy="70772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
          <p:cNvSpPr/>
          <p:nvPr/>
        </p:nvSpPr>
        <p:spPr>
          <a:xfrm>
            <a:off x="-8391" y="-8389"/>
            <a:ext cx="12374562" cy="796084"/>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Century Gothic" panose="020B0502020202020204" pitchFamily="34" charset="0"/>
              <a:sym typeface="Arial"/>
            </a:endParaRPr>
          </a:p>
        </p:txBody>
      </p:sp>
      <p:sp>
        <p:nvSpPr>
          <p:cNvPr id="233" name="Google Shape;233;p4"/>
          <p:cNvSpPr txBox="1"/>
          <p:nvPr/>
        </p:nvSpPr>
        <p:spPr>
          <a:xfrm>
            <a:off x="685800" y="-42581"/>
            <a:ext cx="7409869" cy="740329"/>
          </a:xfrm>
          <a:prstGeom prst="rect">
            <a:avLst/>
          </a:prstGeom>
          <a:noFill/>
          <a:ln>
            <a:noFill/>
          </a:ln>
        </p:spPr>
        <p:txBody>
          <a:bodyPr spcFirstLastPara="1" wrap="square" lIns="0" tIns="91400" rIns="0" bIns="0" anchor="t" anchorCtr="0">
            <a:noAutofit/>
          </a:bodyPr>
          <a:lstStyle/>
          <a:p>
            <a:pPr marL="0" marR="0" lvl="0" indent="0" algn="l" rtl="0">
              <a:lnSpc>
                <a:spcPct val="153535"/>
              </a:lnSpc>
              <a:spcBef>
                <a:spcPts val="0"/>
              </a:spcBef>
              <a:spcAft>
                <a:spcPts val="0"/>
              </a:spcAft>
              <a:buClr>
                <a:srgbClr val="F79500"/>
              </a:buClr>
              <a:buSzPts val="2800"/>
              <a:buFont typeface="Avenir"/>
              <a:buNone/>
            </a:pPr>
            <a:r>
              <a:rPr lang="en-US" sz="2800" b="1" i="0" dirty="0">
                <a:solidFill>
                  <a:schemeClr val="lt1"/>
                </a:solidFill>
                <a:latin typeface="Century Gothic" panose="020B0502020202020204" pitchFamily="34" charset="0"/>
                <a:ea typeface="Avenir"/>
                <a:cs typeface="Avenir"/>
                <a:sym typeface="Avenir"/>
              </a:rPr>
              <a:t>Public Health Impact from CDC funding </a:t>
            </a:r>
            <a:endParaRPr dirty="0">
              <a:latin typeface="Century Gothic" panose="020B0502020202020204" pitchFamily="34" charset="0"/>
            </a:endParaRPr>
          </a:p>
        </p:txBody>
      </p:sp>
      <p:sp>
        <p:nvSpPr>
          <p:cNvPr id="234" name="Google Shape;234;p4"/>
          <p:cNvSpPr txBox="1">
            <a:spLocks noGrp="1"/>
          </p:cNvSpPr>
          <p:nvPr>
            <p:ph type="body" idx="1"/>
          </p:nvPr>
        </p:nvSpPr>
        <p:spPr>
          <a:xfrm>
            <a:off x="685800" y="1009100"/>
            <a:ext cx="5758544" cy="48006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04A2D2"/>
              </a:buClr>
              <a:buSzPts val="2400"/>
              <a:buFont typeface="Arial"/>
              <a:buNone/>
            </a:pPr>
            <a:r>
              <a:rPr lang="en-US" sz="2400" b="1" i="0" strike="noStrike" cap="none" dirty="0">
                <a:solidFill>
                  <a:schemeClr val="accent5"/>
                </a:solidFill>
                <a:latin typeface="Century Gothic" panose="020B0502020202020204" pitchFamily="34" charset="0"/>
                <a:ea typeface="Avenir"/>
                <a:cs typeface="Avenir"/>
                <a:sym typeface="Avenir"/>
              </a:rPr>
              <a:t>DIAGNOSE</a:t>
            </a:r>
            <a:endParaRPr sz="2400" b="1" i="0" strike="noStrike" cap="none" dirty="0">
              <a:solidFill>
                <a:srgbClr val="04A2D2"/>
              </a:solidFill>
              <a:latin typeface="Century Gothic" panose="020B0502020202020204" pitchFamily="34" charset="0"/>
              <a:ea typeface="Avenir"/>
              <a:cs typeface="Avenir"/>
              <a:sym typeface="Avenir"/>
            </a:endParaRPr>
          </a:p>
          <a:p>
            <a:pPr marL="0" marR="0" lvl="0" indent="0" algn="l" rtl="0">
              <a:lnSpc>
                <a:spcPct val="100000"/>
              </a:lnSpc>
              <a:spcBef>
                <a:spcPts val="360"/>
              </a:spcBef>
              <a:spcAft>
                <a:spcPts val="0"/>
              </a:spcAft>
              <a:buClr>
                <a:srgbClr val="04A2D2"/>
              </a:buClr>
              <a:buSzPts val="1800"/>
              <a:buFont typeface="Arial"/>
              <a:buNone/>
            </a:pPr>
            <a:r>
              <a:rPr lang="en-US" sz="1800" b="1" i="0" u="none" strike="noStrike" cap="none" dirty="0">
                <a:solidFill>
                  <a:srgbClr val="04A2D2"/>
                </a:solidFill>
                <a:latin typeface="Century Gothic" panose="020B0502020202020204" pitchFamily="34" charset="0"/>
                <a:ea typeface="Avenir"/>
                <a:cs typeface="Avenir"/>
                <a:sym typeface="Avenir"/>
              </a:rPr>
              <a:t>Integrated HIV/STI Testing &amp; Treatment </a:t>
            </a:r>
            <a:endParaRPr dirty="0">
              <a:latin typeface="Century Gothic" panose="020B0502020202020204" pitchFamily="34" charset="0"/>
            </a:endParaRPr>
          </a:p>
          <a:p>
            <a:pPr marL="502285" marR="0" lvl="1" indent="-258444" algn="l" rtl="0">
              <a:lnSpc>
                <a:spcPct val="100000"/>
              </a:lnSpc>
              <a:spcBef>
                <a:spcPts val="320"/>
              </a:spcBef>
              <a:spcAft>
                <a:spcPts val="0"/>
              </a:spcAft>
              <a:buClr>
                <a:srgbClr val="04A2D2"/>
              </a:buClr>
              <a:buSzPts val="1600"/>
              <a:buFont typeface="Arial"/>
              <a:buChar char="•"/>
            </a:pPr>
            <a:r>
              <a:rPr lang="en-US" sz="1400" b="0" i="0" u="none" strike="noStrike" cap="none" dirty="0">
                <a:solidFill>
                  <a:srgbClr val="3E3E3E"/>
                </a:solidFill>
                <a:latin typeface="Century Gothic" panose="020B0502020202020204" pitchFamily="34" charset="0"/>
                <a:ea typeface="Avenir"/>
                <a:cs typeface="Avenir"/>
                <a:sym typeface="Avenir"/>
              </a:rPr>
              <a:t>Confidential HIV and STI testing is offered to the general public age 13+ at WWH's two health centers. </a:t>
            </a:r>
            <a:endParaRPr sz="1400" dirty="0">
              <a:latin typeface="Century Gothic" panose="020B0502020202020204" pitchFamily="34" charset="0"/>
            </a:endParaRPr>
          </a:p>
          <a:p>
            <a:pPr marL="502285" marR="0" lvl="1" indent="-169544" algn="l" rtl="0">
              <a:lnSpc>
                <a:spcPct val="100000"/>
              </a:lnSpc>
              <a:spcBef>
                <a:spcPts val="280"/>
              </a:spcBef>
              <a:spcAft>
                <a:spcPts val="0"/>
              </a:spcAft>
              <a:buClr>
                <a:srgbClr val="04A2D2"/>
              </a:buClr>
              <a:buSzPts val="1400"/>
              <a:buFont typeface="Arial"/>
              <a:buNone/>
            </a:pPr>
            <a:endParaRPr sz="1400" b="0" i="0" u="none" strike="noStrike" cap="none" dirty="0">
              <a:solidFill>
                <a:srgbClr val="3E3E3E"/>
              </a:solidFill>
              <a:latin typeface="Century Gothic" panose="020B0502020202020204" pitchFamily="34" charset="0"/>
              <a:ea typeface="Avenir"/>
              <a:cs typeface="Avenir"/>
              <a:sym typeface="Avenir"/>
            </a:endParaRPr>
          </a:p>
          <a:p>
            <a:pPr marL="0" marR="0" lvl="0" indent="0" algn="l" rtl="0">
              <a:lnSpc>
                <a:spcPct val="100000"/>
              </a:lnSpc>
              <a:spcBef>
                <a:spcPts val="360"/>
              </a:spcBef>
              <a:spcAft>
                <a:spcPts val="0"/>
              </a:spcAft>
              <a:buClr>
                <a:srgbClr val="04A2D2"/>
              </a:buClr>
              <a:buSzPts val="1800"/>
              <a:buFont typeface="Arial"/>
              <a:buNone/>
            </a:pPr>
            <a:r>
              <a:rPr lang="en-US" sz="1800" b="1" i="0" u="none" strike="noStrike" cap="none" dirty="0">
                <a:solidFill>
                  <a:srgbClr val="04A2D2"/>
                </a:solidFill>
                <a:latin typeface="Century Gothic" panose="020B0502020202020204" pitchFamily="34" charset="0"/>
                <a:ea typeface="Avenir"/>
                <a:cs typeface="Avenir"/>
                <a:sym typeface="Avenir"/>
              </a:rPr>
              <a:t>WWH’s Mobile Health Initiative </a:t>
            </a:r>
            <a:endParaRPr dirty="0">
              <a:latin typeface="Century Gothic" panose="020B0502020202020204" pitchFamily="34" charset="0"/>
            </a:endParaRPr>
          </a:p>
          <a:p>
            <a:pPr marL="502285" marR="0" lvl="1" indent="-258444" algn="l" rtl="0">
              <a:lnSpc>
                <a:spcPct val="100000"/>
              </a:lnSpc>
              <a:spcBef>
                <a:spcPts val="320"/>
              </a:spcBef>
              <a:spcAft>
                <a:spcPts val="0"/>
              </a:spcAft>
              <a:buClr>
                <a:srgbClr val="04A2D2"/>
              </a:buClr>
              <a:buSzPts val="1600"/>
              <a:buFont typeface="Arial"/>
              <a:buChar char="•"/>
            </a:pPr>
            <a:r>
              <a:rPr lang="en-US" sz="1400" b="0" i="0" u="none" strike="noStrike" cap="none" dirty="0">
                <a:solidFill>
                  <a:srgbClr val="3E3E3E"/>
                </a:solidFill>
                <a:latin typeface="Century Gothic" panose="020B0502020202020204" pitchFamily="34" charset="0"/>
                <a:ea typeface="Avenir"/>
                <a:cs typeface="Avenir"/>
                <a:sym typeface="Avenir"/>
              </a:rPr>
              <a:t>Community-based program to increase engagement and expand access to care in Wards 5-8.</a:t>
            </a:r>
            <a:endParaRPr sz="1400" dirty="0">
              <a:latin typeface="Century Gothic" panose="020B0502020202020204" pitchFamily="34" charset="0"/>
            </a:endParaRPr>
          </a:p>
          <a:p>
            <a:pPr marL="502285" marR="0" lvl="1" indent="-258444" algn="l" rtl="0">
              <a:lnSpc>
                <a:spcPct val="100000"/>
              </a:lnSpc>
              <a:spcBef>
                <a:spcPts val="320"/>
              </a:spcBef>
              <a:spcAft>
                <a:spcPts val="0"/>
              </a:spcAft>
              <a:buClr>
                <a:srgbClr val="04A2D2"/>
              </a:buClr>
              <a:buSzPts val="1600"/>
              <a:buFont typeface="Arial"/>
              <a:buChar char="•"/>
            </a:pPr>
            <a:r>
              <a:rPr lang="en-US" sz="1400" b="0" i="0" u="none" strike="noStrike" cap="none" dirty="0">
                <a:solidFill>
                  <a:srgbClr val="3E3E3E"/>
                </a:solidFill>
                <a:latin typeface="Century Gothic" panose="020B0502020202020204" pitchFamily="34" charset="0"/>
                <a:ea typeface="Avenir"/>
                <a:cs typeface="Avenir"/>
                <a:sym typeface="Avenir"/>
              </a:rPr>
              <a:t>Free consultation with a WWH provider, blood pressure reading, HIV and STI testing screening and treatment, </a:t>
            </a:r>
            <a:r>
              <a:rPr lang="en-US" sz="1400" b="0" i="0" u="none" strike="noStrike" cap="none" dirty="0" err="1">
                <a:solidFill>
                  <a:srgbClr val="3E3E3E"/>
                </a:solidFill>
                <a:latin typeface="Century Gothic" panose="020B0502020202020204" pitchFamily="34" charset="0"/>
                <a:ea typeface="Avenir"/>
                <a:cs typeface="Avenir"/>
                <a:sym typeface="Avenir"/>
              </a:rPr>
              <a:t>nPEP</a:t>
            </a:r>
            <a:r>
              <a:rPr lang="en-US" sz="1400" b="0" i="0" u="none" strike="noStrike" cap="none" dirty="0">
                <a:solidFill>
                  <a:srgbClr val="3E3E3E"/>
                </a:solidFill>
                <a:latin typeface="Century Gothic" panose="020B0502020202020204" pitchFamily="34" charset="0"/>
                <a:ea typeface="Avenir"/>
                <a:cs typeface="Avenir"/>
                <a:sym typeface="Avenir"/>
              </a:rPr>
              <a:t> and rapid </a:t>
            </a:r>
            <a:r>
              <a:rPr lang="en-US" sz="1400" b="0" i="0" u="none" strike="noStrike" cap="none" dirty="0" err="1">
                <a:solidFill>
                  <a:srgbClr val="3E3E3E"/>
                </a:solidFill>
                <a:latin typeface="Century Gothic" panose="020B0502020202020204" pitchFamily="34" charset="0"/>
                <a:ea typeface="Avenir"/>
                <a:cs typeface="Avenir"/>
                <a:sym typeface="Avenir"/>
              </a:rPr>
              <a:t>PrEP</a:t>
            </a:r>
            <a:r>
              <a:rPr lang="en-US" sz="1400" b="0" i="0" u="none" strike="noStrike" cap="none" dirty="0">
                <a:solidFill>
                  <a:srgbClr val="3E3E3E"/>
                </a:solidFill>
                <a:latin typeface="Century Gothic" panose="020B0502020202020204" pitchFamily="34" charset="0"/>
                <a:ea typeface="Avenir"/>
                <a:cs typeface="Avenir"/>
                <a:sym typeface="Avenir"/>
              </a:rPr>
              <a:t> Start, and linkage to care.</a:t>
            </a:r>
            <a:endParaRPr sz="1400" dirty="0">
              <a:latin typeface="Century Gothic" panose="020B0502020202020204" pitchFamily="34" charset="0"/>
            </a:endParaRPr>
          </a:p>
          <a:p>
            <a:pPr marL="243205" marR="0" lvl="1" indent="0" algn="l" rtl="0">
              <a:lnSpc>
                <a:spcPct val="100000"/>
              </a:lnSpc>
              <a:spcBef>
                <a:spcPts val="280"/>
              </a:spcBef>
              <a:spcAft>
                <a:spcPts val="0"/>
              </a:spcAft>
              <a:buClr>
                <a:srgbClr val="04A2D2"/>
              </a:buClr>
              <a:buSzPts val="1400"/>
              <a:buFont typeface="Arial"/>
              <a:buNone/>
            </a:pPr>
            <a:endParaRPr sz="1400" b="0" i="0" u="none" strike="noStrike" cap="none" dirty="0">
              <a:solidFill>
                <a:srgbClr val="3E3E3E"/>
              </a:solidFill>
              <a:latin typeface="Century Gothic" panose="020B0502020202020204" pitchFamily="34" charset="0"/>
              <a:ea typeface="Avenir"/>
              <a:cs typeface="Avenir"/>
              <a:sym typeface="Avenir"/>
            </a:endParaRPr>
          </a:p>
          <a:p>
            <a:pPr marL="0" marR="0" lvl="0" indent="0" algn="l" rtl="0">
              <a:lnSpc>
                <a:spcPct val="100000"/>
              </a:lnSpc>
              <a:spcBef>
                <a:spcPts val="360"/>
              </a:spcBef>
              <a:spcAft>
                <a:spcPts val="0"/>
              </a:spcAft>
              <a:buClr>
                <a:srgbClr val="04A2D2"/>
              </a:buClr>
              <a:buSzPts val="1800"/>
              <a:buFont typeface="Arial"/>
              <a:buNone/>
            </a:pPr>
            <a:r>
              <a:rPr lang="en-US" sz="1800" b="1" i="0" u="none" strike="noStrike" cap="none" dirty="0">
                <a:solidFill>
                  <a:srgbClr val="04A2D2"/>
                </a:solidFill>
                <a:latin typeface="Century Gothic" panose="020B0502020202020204" pitchFamily="34" charset="0"/>
                <a:ea typeface="Avenir"/>
                <a:cs typeface="Avenir"/>
                <a:sym typeface="Avenir"/>
              </a:rPr>
              <a:t>Strengthening Community Partnerships </a:t>
            </a:r>
            <a:endParaRPr dirty="0">
              <a:latin typeface="Century Gothic" panose="020B0502020202020204" pitchFamily="34" charset="0"/>
            </a:endParaRPr>
          </a:p>
          <a:p>
            <a:pPr marL="502285" marR="0" lvl="1" indent="-258444" algn="l" rtl="0">
              <a:lnSpc>
                <a:spcPct val="100000"/>
              </a:lnSpc>
              <a:spcBef>
                <a:spcPts val="320"/>
              </a:spcBef>
              <a:spcAft>
                <a:spcPts val="0"/>
              </a:spcAft>
              <a:buClr>
                <a:srgbClr val="04A2D2"/>
              </a:buClr>
              <a:buSzPts val="1600"/>
              <a:buFont typeface="Arial"/>
              <a:buChar char="•"/>
            </a:pPr>
            <a:r>
              <a:rPr lang="en-US" sz="1400" b="0" i="0" u="none" strike="noStrike" cap="none" dirty="0">
                <a:solidFill>
                  <a:srgbClr val="3E3E3E"/>
                </a:solidFill>
                <a:latin typeface="Century Gothic" panose="020B0502020202020204" pitchFamily="34" charset="0"/>
                <a:ea typeface="Avenir"/>
                <a:cs typeface="Avenir"/>
                <a:sym typeface="Avenir"/>
              </a:rPr>
              <a:t>School-based Screening Program – Provided Testing education to 98 students.</a:t>
            </a:r>
            <a:endParaRPr sz="1400" dirty="0">
              <a:latin typeface="Century Gothic" panose="020B0502020202020204" pitchFamily="34" charset="0"/>
            </a:endParaRPr>
          </a:p>
          <a:p>
            <a:pPr marL="502285" marR="0" lvl="1" indent="-258444" algn="l" rtl="0">
              <a:lnSpc>
                <a:spcPct val="100000"/>
              </a:lnSpc>
              <a:spcBef>
                <a:spcPts val="320"/>
              </a:spcBef>
              <a:spcAft>
                <a:spcPts val="0"/>
              </a:spcAft>
              <a:buClr>
                <a:srgbClr val="04A2D2"/>
              </a:buClr>
              <a:buSzPts val="1600"/>
              <a:buFont typeface="Arial"/>
              <a:buChar char="•"/>
            </a:pPr>
            <a:r>
              <a:rPr lang="en-US" sz="1400" b="0" i="0" u="none" strike="noStrike" cap="none" dirty="0">
                <a:solidFill>
                  <a:srgbClr val="3E3E3E"/>
                </a:solidFill>
                <a:latin typeface="Century Gothic" panose="020B0502020202020204" pitchFamily="34" charset="0"/>
                <a:ea typeface="Avenir"/>
                <a:cs typeface="Avenir"/>
                <a:sym typeface="Avenir"/>
              </a:rPr>
              <a:t>SMYAL, Howard University, Horton’s Kids, Delta Sigma Theta Sorority.</a:t>
            </a:r>
            <a:endParaRPr sz="1400" dirty="0">
              <a:latin typeface="Century Gothic" panose="020B0502020202020204" pitchFamily="34" charset="0"/>
            </a:endParaRPr>
          </a:p>
          <a:p>
            <a:pPr marL="0" lvl="0" indent="0" algn="l" rtl="0">
              <a:lnSpc>
                <a:spcPct val="157071"/>
              </a:lnSpc>
              <a:spcBef>
                <a:spcPts val="280"/>
              </a:spcBef>
              <a:spcAft>
                <a:spcPts val="0"/>
              </a:spcAft>
              <a:buSzPts val="1400"/>
              <a:buNone/>
            </a:pPr>
            <a:endParaRPr dirty="0">
              <a:latin typeface="Century Gothic" panose="020B0502020202020204" pitchFamily="34" charset="0"/>
              <a:ea typeface="Avenir"/>
              <a:cs typeface="Avenir"/>
              <a:sym typeface="Avenir"/>
            </a:endParaRPr>
          </a:p>
        </p:txBody>
      </p:sp>
      <p:pic>
        <p:nvPicPr>
          <p:cNvPr id="235" name="Google Shape;235;p4"/>
          <p:cNvPicPr preferRelativeResize="0"/>
          <p:nvPr/>
        </p:nvPicPr>
        <p:blipFill rotWithShape="1">
          <a:blip r:embed="rId3">
            <a:alphaModFix/>
          </a:blip>
          <a:srcRect/>
          <a:stretch/>
        </p:blipFill>
        <p:spPr>
          <a:xfrm>
            <a:off x="7531434" y="4041170"/>
            <a:ext cx="3971591" cy="1735161"/>
          </a:xfrm>
          <a:prstGeom prst="rect">
            <a:avLst/>
          </a:prstGeom>
          <a:noFill/>
          <a:ln>
            <a:noFill/>
          </a:ln>
          <a:effectLst>
            <a:outerShdw blurRad="129765" dist="38100" dir="2700000" algn="tl" rotWithShape="0">
              <a:srgbClr val="000000">
                <a:alpha val="40000"/>
              </a:srgbClr>
            </a:outerShdw>
          </a:effectLst>
        </p:spPr>
      </p:pic>
      <p:pic>
        <p:nvPicPr>
          <p:cNvPr id="236" name="Google Shape;236;p4"/>
          <p:cNvPicPr preferRelativeResize="0"/>
          <p:nvPr/>
        </p:nvPicPr>
        <p:blipFill rotWithShape="1">
          <a:blip r:embed="rId4">
            <a:alphaModFix/>
          </a:blip>
          <a:srcRect l="9028" r="7942"/>
          <a:stretch/>
        </p:blipFill>
        <p:spPr>
          <a:xfrm>
            <a:off x="7531434" y="1081669"/>
            <a:ext cx="3971591" cy="2687444"/>
          </a:xfrm>
          <a:prstGeom prst="rect">
            <a:avLst/>
          </a:prstGeom>
          <a:solidFill>
            <a:schemeClr val="lt1"/>
          </a:solidFill>
          <a:ln>
            <a:noFill/>
          </a:ln>
          <a:effectLst>
            <a:outerShdw blurRad="136324" dist="38100" dir="2700000" algn="tl" rotWithShape="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5"/>
          <p:cNvSpPr/>
          <p:nvPr/>
        </p:nvSpPr>
        <p:spPr>
          <a:xfrm>
            <a:off x="6805522" y="967254"/>
            <a:ext cx="4688115" cy="4823948"/>
          </a:xfrm>
          <a:prstGeom prst="rect">
            <a:avLst/>
          </a:prstGeom>
          <a:solidFill>
            <a:schemeClr val="lt1"/>
          </a:solidFill>
          <a:ln w="9525" cap="flat" cmpd="sng">
            <a:solidFill>
              <a:schemeClr val="lt1"/>
            </a:solidFill>
            <a:prstDash val="solid"/>
            <a:round/>
            <a:headEnd type="none" w="sm" len="sm"/>
            <a:tailEnd type="none" w="sm" len="sm"/>
          </a:ln>
          <a:effectLst>
            <a:outerShdw blurRad="182592"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Century Gothic" panose="020B0502020202020204" pitchFamily="34" charset="0"/>
              <a:sym typeface="Arial"/>
            </a:endParaRPr>
          </a:p>
        </p:txBody>
      </p:sp>
      <p:sp>
        <p:nvSpPr>
          <p:cNvPr id="242" name="Google Shape;242;p5"/>
          <p:cNvSpPr txBox="1">
            <a:spLocks noGrp="1"/>
          </p:cNvSpPr>
          <p:nvPr>
            <p:ph type="body" idx="1"/>
          </p:nvPr>
        </p:nvSpPr>
        <p:spPr>
          <a:xfrm>
            <a:off x="695188" y="1083366"/>
            <a:ext cx="5773373" cy="4929808"/>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04A2D2"/>
              </a:buClr>
              <a:buSzPts val="2000"/>
              <a:buFont typeface="Arial"/>
              <a:buNone/>
            </a:pPr>
            <a:r>
              <a:rPr lang="en-US" sz="2000" b="1" dirty="0">
                <a:solidFill>
                  <a:schemeClr val="accent5"/>
                </a:solidFill>
                <a:latin typeface="Century Gothic" panose="020B0502020202020204" pitchFamily="34" charset="0"/>
                <a:ea typeface="Avenir"/>
                <a:cs typeface="Avenir"/>
                <a:sym typeface="Avenir"/>
              </a:rPr>
              <a:t>TREAT</a:t>
            </a:r>
            <a:r>
              <a:rPr lang="en-US" sz="2000" b="1" i="0" strike="noStrike" cap="none" dirty="0">
                <a:solidFill>
                  <a:schemeClr val="accent5"/>
                </a:solidFill>
                <a:latin typeface="Century Gothic" panose="020B0502020202020204" pitchFamily="34" charset="0"/>
                <a:ea typeface="Avenir"/>
                <a:cs typeface="Avenir"/>
                <a:sym typeface="Avenir"/>
              </a:rPr>
              <a:t> </a:t>
            </a:r>
            <a:br>
              <a:rPr lang="en-US" sz="2000" b="1" i="0" strike="noStrike" cap="none" dirty="0">
                <a:solidFill>
                  <a:schemeClr val="accent5"/>
                </a:solidFill>
                <a:latin typeface="Century Gothic" panose="020B0502020202020204" pitchFamily="34" charset="0"/>
                <a:ea typeface="Avenir"/>
                <a:cs typeface="Avenir"/>
                <a:sym typeface="Avenir"/>
              </a:rPr>
            </a:br>
            <a:endParaRPr dirty="0">
              <a:latin typeface="Century Gothic" panose="020B0502020202020204" pitchFamily="34" charset="0"/>
            </a:endParaRPr>
          </a:p>
          <a:p>
            <a:pPr marL="0" marR="0" lvl="0" indent="0" algn="l" rtl="0">
              <a:lnSpc>
                <a:spcPct val="100000"/>
              </a:lnSpc>
              <a:spcBef>
                <a:spcPts val="320"/>
              </a:spcBef>
              <a:spcAft>
                <a:spcPts val="0"/>
              </a:spcAft>
              <a:buClr>
                <a:srgbClr val="04A2D2"/>
              </a:buClr>
              <a:buSzPts val="1600"/>
              <a:buFont typeface="Arial"/>
              <a:buNone/>
            </a:pPr>
            <a:r>
              <a:rPr lang="en-US" sz="1800" b="1" i="0" u="none" strike="noStrike" cap="none" dirty="0">
                <a:solidFill>
                  <a:srgbClr val="04A2D2"/>
                </a:solidFill>
                <a:latin typeface="Century Gothic" panose="020B0502020202020204" pitchFamily="34" charset="0"/>
                <a:ea typeface="Avenir"/>
                <a:cs typeface="Avenir"/>
                <a:sym typeface="Avenir"/>
              </a:rPr>
              <a:t>Linkage to HIV Medical Care</a:t>
            </a:r>
            <a:endParaRPr sz="1800" dirty="0">
              <a:latin typeface="Century Gothic" panose="020B0502020202020204" pitchFamily="34" charset="0"/>
            </a:endParaRPr>
          </a:p>
          <a:p>
            <a:pPr marL="285750" marR="0" lvl="0" indent="-285750" algn="l" rtl="0">
              <a:lnSpc>
                <a:spcPct val="100000"/>
              </a:lnSpc>
              <a:spcBef>
                <a:spcPts val="0"/>
              </a:spcBef>
              <a:spcAft>
                <a:spcPts val="0"/>
              </a:spcAft>
              <a:buClr>
                <a:srgbClr val="04A2D2"/>
              </a:buClr>
              <a:buSzPts val="1600"/>
              <a:buFont typeface="Arial"/>
              <a:buChar char="•"/>
            </a:pPr>
            <a:r>
              <a:rPr lang="en-US" b="0" i="0" u="none" strike="noStrike" cap="none" dirty="0">
                <a:solidFill>
                  <a:srgbClr val="3E3E3E"/>
                </a:solidFill>
                <a:latin typeface="Century Gothic" panose="020B0502020202020204" pitchFamily="34" charset="0"/>
                <a:ea typeface="Avenir"/>
                <a:cs typeface="Avenir"/>
                <a:sym typeface="Avenir"/>
              </a:rPr>
              <a:t>Linking persons newly diagnosed with HIV (identified through CDC-funded programs) to HIV medical care and ART within 30 days of diagnosis.</a:t>
            </a:r>
            <a:endParaRPr dirty="0">
              <a:latin typeface="Century Gothic" panose="020B0502020202020204" pitchFamily="34" charset="0"/>
            </a:endParaRPr>
          </a:p>
          <a:p>
            <a:pPr marL="0" marR="0" lvl="0" indent="0" algn="l" rtl="0">
              <a:lnSpc>
                <a:spcPct val="100000"/>
              </a:lnSpc>
              <a:spcBef>
                <a:spcPts val="0"/>
              </a:spcBef>
              <a:spcAft>
                <a:spcPts val="0"/>
              </a:spcAft>
              <a:buClr>
                <a:srgbClr val="04A2D2"/>
              </a:buClr>
              <a:buSzPts val="1600"/>
              <a:buFont typeface="Century Gothic"/>
              <a:buNone/>
            </a:pPr>
            <a:endParaRPr sz="1600" b="0" i="0" u="none" strike="noStrike" cap="none" dirty="0">
              <a:solidFill>
                <a:srgbClr val="3E3E3E"/>
              </a:solidFill>
              <a:latin typeface="Century Gothic" panose="020B0502020202020204" pitchFamily="34" charset="0"/>
              <a:ea typeface="Avenir"/>
              <a:cs typeface="Avenir"/>
              <a:sym typeface="Avenir"/>
            </a:endParaRPr>
          </a:p>
          <a:p>
            <a:pPr marL="0" marR="0" lvl="0" indent="0" algn="l" rtl="0">
              <a:lnSpc>
                <a:spcPct val="100000"/>
              </a:lnSpc>
              <a:spcBef>
                <a:spcPts val="0"/>
              </a:spcBef>
              <a:spcAft>
                <a:spcPts val="0"/>
              </a:spcAft>
              <a:buClr>
                <a:srgbClr val="04A2D2"/>
              </a:buClr>
              <a:buSzPts val="1600"/>
              <a:buFont typeface="Avenir"/>
              <a:buNone/>
            </a:pPr>
            <a:r>
              <a:rPr lang="en-US" sz="1800" b="1" i="0" u="none" strike="noStrike" cap="none" dirty="0">
                <a:solidFill>
                  <a:srgbClr val="04A2D2"/>
                </a:solidFill>
                <a:latin typeface="Century Gothic" panose="020B0502020202020204" pitchFamily="34" charset="0"/>
                <a:ea typeface="Avenir"/>
                <a:cs typeface="Avenir"/>
                <a:sym typeface="Avenir"/>
              </a:rPr>
              <a:t>Re-Engagement to HIV Medical Care</a:t>
            </a:r>
            <a:endParaRPr sz="1800" dirty="0">
              <a:latin typeface="Century Gothic" panose="020B0502020202020204" pitchFamily="34" charset="0"/>
            </a:endParaRPr>
          </a:p>
          <a:p>
            <a:pPr marL="285750" marR="0" lvl="0" indent="-285750" algn="l" rtl="0">
              <a:lnSpc>
                <a:spcPct val="100000"/>
              </a:lnSpc>
              <a:spcBef>
                <a:spcPts val="0"/>
              </a:spcBef>
              <a:spcAft>
                <a:spcPts val="0"/>
              </a:spcAft>
              <a:buClr>
                <a:srgbClr val="04A2D2"/>
              </a:buClr>
              <a:buSzPts val="1600"/>
              <a:buFont typeface="Arial"/>
              <a:buChar char="•"/>
            </a:pPr>
            <a:r>
              <a:rPr lang="en-US" b="0" i="0" u="none" strike="noStrike" cap="none" dirty="0">
                <a:solidFill>
                  <a:srgbClr val="3E3E3E"/>
                </a:solidFill>
                <a:latin typeface="Century Gothic" panose="020B0502020202020204" pitchFamily="34" charset="0"/>
                <a:ea typeface="Avenir"/>
                <a:cs typeface="Avenir"/>
                <a:sym typeface="Avenir"/>
              </a:rPr>
              <a:t>Re-engaging persons who were previously diagnosed with HIV and not-in-care, who were then (through the CDC targeted treatment program) brought back into HIV medical care within 30 days.</a:t>
            </a:r>
            <a:endParaRPr dirty="0">
              <a:latin typeface="Century Gothic" panose="020B0502020202020204" pitchFamily="34" charset="0"/>
            </a:endParaRPr>
          </a:p>
          <a:p>
            <a:pPr marL="285750" marR="0" lvl="0" indent="-184150" algn="l" rtl="0">
              <a:lnSpc>
                <a:spcPct val="100000"/>
              </a:lnSpc>
              <a:spcBef>
                <a:spcPts val="0"/>
              </a:spcBef>
              <a:spcAft>
                <a:spcPts val="0"/>
              </a:spcAft>
              <a:buClr>
                <a:srgbClr val="04A2D2"/>
              </a:buClr>
              <a:buSzPts val="1600"/>
              <a:buFont typeface="Arial"/>
              <a:buNone/>
            </a:pPr>
            <a:endParaRPr b="1" i="0" u="none" strike="noStrike" cap="none" dirty="0">
              <a:solidFill>
                <a:srgbClr val="3E3E3E"/>
              </a:solidFill>
              <a:latin typeface="Century Gothic" panose="020B0502020202020204" pitchFamily="34" charset="0"/>
              <a:ea typeface="Avenir"/>
              <a:cs typeface="Avenir"/>
              <a:sym typeface="Avenir"/>
            </a:endParaRPr>
          </a:p>
          <a:p>
            <a:pPr marL="285750" marR="0" lvl="0" indent="-285750" algn="l" rtl="0">
              <a:lnSpc>
                <a:spcPct val="100000"/>
              </a:lnSpc>
              <a:spcBef>
                <a:spcPts val="0"/>
              </a:spcBef>
              <a:spcAft>
                <a:spcPts val="0"/>
              </a:spcAft>
              <a:buClr>
                <a:srgbClr val="04A2D2"/>
              </a:buClr>
              <a:buSzPts val="1600"/>
              <a:buFont typeface="Arial"/>
              <a:buChar char="•"/>
            </a:pPr>
            <a:r>
              <a:rPr lang="en-US" b="0" i="0" u="none" strike="noStrike" cap="none" dirty="0">
                <a:solidFill>
                  <a:srgbClr val="3E3E3E"/>
                </a:solidFill>
                <a:latin typeface="Century Gothic" panose="020B0502020202020204" pitchFamily="34" charset="0"/>
                <a:ea typeface="Avenir"/>
                <a:cs typeface="Avenir"/>
                <a:sym typeface="Avenir"/>
              </a:rPr>
              <a:t>Providing Youth and Family Care Navigation services to pregnant women living with HIV, ensuring they stay engaged in HIV and OB/GYN care for the duration of pregnancy, and re-capturing those previously diagnosed with HIV who have fallen out of care prior to pregnancy.</a:t>
            </a:r>
            <a:endParaRPr b="0" i="0" u="none" strike="noStrike" cap="none" dirty="0">
              <a:solidFill>
                <a:srgbClr val="3E3E3E"/>
              </a:solidFill>
              <a:latin typeface="Century Gothic" panose="020B0502020202020204" pitchFamily="34" charset="0"/>
              <a:ea typeface="Avenir"/>
              <a:cs typeface="Avenir"/>
              <a:sym typeface="Avenir"/>
            </a:endParaRPr>
          </a:p>
          <a:p>
            <a:pPr marL="0" lvl="0" indent="0" algn="l" rtl="0">
              <a:lnSpc>
                <a:spcPct val="157071"/>
              </a:lnSpc>
              <a:spcBef>
                <a:spcPts val="280"/>
              </a:spcBef>
              <a:spcAft>
                <a:spcPts val="0"/>
              </a:spcAft>
              <a:buSzPts val="1400"/>
              <a:buNone/>
            </a:pPr>
            <a:endParaRPr dirty="0">
              <a:latin typeface="Century Gothic" panose="020B0502020202020204" pitchFamily="34" charset="0"/>
            </a:endParaRPr>
          </a:p>
        </p:txBody>
      </p:sp>
      <p:grpSp>
        <p:nvGrpSpPr>
          <p:cNvPr id="243" name="Google Shape;243;p5"/>
          <p:cNvGrpSpPr/>
          <p:nvPr/>
        </p:nvGrpSpPr>
        <p:grpSpPr>
          <a:xfrm>
            <a:off x="7003229" y="1124135"/>
            <a:ext cx="4287210" cy="4472634"/>
            <a:chOff x="6772678" y="1240246"/>
            <a:chExt cx="4287210" cy="4581887"/>
          </a:xfrm>
        </p:grpSpPr>
        <p:pic>
          <p:nvPicPr>
            <p:cNvPr id="244" name="Google Shape;244;p5" descr="The Official Store at The Washington Post"/>
            <p:cNvPicPr preferRelativeResize="0"/>
            <p:nvPr/>
          </p:nvPicPr>
          <p:blipFill rotWithShape="1">
            <a:blip r:embed="rId3">
              <a:alphaModFix/>
            </a:blip>
            <a:srcRect t="27274" b="28309"/>
            <a:stretch/>
          </p:blipFill>
          <p:spPr>
            <a:xfrm>
              <a:off x="7586403" y="1240246"/>
              <a:ext cx="2627086" cy="528414"/>
            </a:xfrm>
            <a:prstGeom prst="rect">
              <a:avLst/>
            </a:prstGeom>
            <a:noFill/>
            <a:ln>
              <a:noFill/>
            </a:ln>
          </p:spPr>
        </p:pic>
        <p:sp>
          <p:nvSpPr>
            <p:cNvPr id="245" name="Google Shape;245;p5"/>
            <p:cNvSpPr txBox="1"/>
            <p:nvPr/>
          </p:nvSpPr>
          <p:spPr>
            <a:xfrm>
              <a:off x="6873769" y="1768660"/>
              <a:ext cx="4052356" cy="686253"/>
            </a:xfrm>
            <a:prstGeom prst="rect">
              <a:avLst/>
            </a:prstGeom>
            <a:noFill/>
            <a:ln>
              <a:noFill/>
            </a:ln>
          </p:spPr>
          <p:txBody>
            <a:bodyPr spcFirstLastPara="1" wrap="square" lIns="0" tIns="91425" rIns="0" bIns="0" anchor="t" anchorCtr="0">
              <a:noAutofit/>
            </a:bodyPr>
            <a:lstStyle/>
            <a:p>
              <a:pPr marL="0" marR="0" lvl="0" indent="0" algn="l" rtl="0">
                <a:lnSpc>
                  <a:spcPct val="100000"/>
                </a:lnSpc>
                <a:spcBef>
                  <a:spcPts val="0"/>
                </a:spcBef>
                <a:spcAft>
                  <a:spcPts val="0"/>
                </a:spcAft>
                <a:buClr>
                  <a:srgbClr val="F79500"/>
                </a:buClr>
                <a:buSzPts val="1600"/>
                <a:buFont typeface="Century Gothic"/>
                <a:buNone/>
              </a:pPr>
              <a:r>
                <a:rPr lang="en-US" sz="1600" b="1" i="0" dirty="0">
                  <a:solidFill>
                    <a:srgbClr val="000000"/>
                  </a:solidFill>
                  <a:latin typeface="Century Gothic"/>
                  <a:ea typeface="Century Gothic"/>
                  <a:cs typeface="Century Gothic"/>
                  <a:sym typeface="Century Gothic"/>
                </a:rPr>
                <a:t>Half of Black D.C. residents lack easy access to health care, analysis shows</a:t>
              </a:r>
              <a:endParaRPr dirty="0">
                <a:latin typeface="Century Gothic" panose="020B0502020202020204" pitchFamily="34" charset="0"/>
              </a:endParaRPr>
            </a:p>
          </p:txBody>
        </p:sp>
        <p:sp>
          <p:nvSpPr>
            <p:cNvPr id="246" name="Google Shape;246;p5"/>
            <p:cNvSpPr txBox="1"/>
            <p:nvPr/>
          </p:nvSpPr>
          <p:spPr>
            <a:xfrm>
              <a:off x="6873768" y="2464625"/>
              <a:ext cx="4052357" cy="666148"/>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F79500"/>
                </a:buClr>
                <a:buSzPts val="1100"/>
                <a:buFont typeface="Arial"/>
                <a:buNone/>
              </a:pPr>
              <a:r>
                <a:rPr lang="en-US" sz="1100" dirty="0">
                  <a:solidFill>
                    <a:srgbClr val="3E3E3E"/>
                  </a:solidFill>
                  <a:latin typeface="Century Gothic"/>
                  <a:ea typeface="Century Gothic"/>
                  <a:cs typeface="Century Gothic"/>
                  <a:sym typeface="Century Gothic"/>
                </a:rPr>
                <a:t>By Michael Brice-Saddler, Jenna Portnoy, John D. Harden &amp; Janice Kai Chen</a:t>
              </a:r>
              <a:endParaRPr dirty="0">
                <a:latin typeface="Century Gothic" panose="020B0502020202020204" pitchFamily="34" charset="0"/>
              </a:endParaRPr>
            </a:p>
          </p:txBody>
        </p:sp>
        <p:pic>
          <p:nvPicPr>
            <p:cNvPr id="247" name="Google Shape;247;p5"/>
            <p:cNvPicPr preferRelativeResize="0"/>
            <p:nvPr/>
          </p:nvPicPr>
          <p:blipFill rotWithShape="1">
            <a:blip r:embed="rId4">
              <a:alphaModFix/>
            </a:blip>
            <a:srcRect l="-7" t="9613" r="-6"/>
            <a:stretch/>
          </p:blipFill>
          <p:spPr>
            <a:xfrm>
              <a:off x="6873768" y="2931817"/>
              <a:ext cx="4052357" cy="2444922"/>
            </a:xfrm>
            <a:prstGeom prst="rect">
              <a:avLst/>
            </a:prstGeom>
            <a:noFill/>
            <a:ln>
              <a:noFill/>
            </a:ln>
          </p:spPr>
        </p:pic>
        <p:sp>
          <p:nvSpPr>
            <p:cNvPr id="248" name="Google Shape;248;p5"/>
            <p:cNvSpPr txBox="1"/>
            <p:nvPr/>
          </p:nvSpPr>
          <p:spPr>
            <a:xfrm>
              <a:off x="6772678" y="5443821"/>
              <a:ext cx="4287210" cy="3783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rgbClr val="000000"/>
                  </a:solidFill>
                  <a:latin typeface="Century Gothic"/>
                  <a:ea typeface="Century Gothic"/>
                  <a:cs typeface="Century Gothic"/>
                  <a:sym typeface="Century Gothic"/>
                </a:rPr>
                <a:t>Christy Webster, 63, wipes a tear away as she discusses her health concerns at her D.C. home. (Matt McClain/The Washington Post)</a:t>
              </a:r>
              <a:endParaRPr dirty="0">
                <a:latin typeface="Century Gothic" panose="020B0502020202020204" pitchFamily="34" charset="0"/>
              </a:endParaRPr>
            </a:p>
          </p:txBody>
        </p:sp>
      </p:grpSp>
      <p:sp>
        <p:nvSpPr>
          <p:cNvPr id="249" name="Google Shape;249;p5"/>
          <p:cNvSpPr/>
          <p:nvPr/>
        </p:nvSpPr>
        <p:spPr>
          <a:xfrm>
            <a:off x="-8391" y="-8389"/>
            <a:ext cx="12315316" cy="796084"/>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Century Gothic" panose="020B0502020202020204" pitchFamily="34" charset="0"/>
              <a:sym typeface="Arial"/>
            </a:endParaRPr>
          </a:p>
        </p:txBody>
      </p:sp>
      <p:sp>
        <p:nvSpPr>
          <p:cNvPr id="2" name="Google Shape;233;p4">
            <a:extLst>
              <a:ext uri="{FF2B5EF4-FFF2-40B4-BE49-F238E27FC236}">
                <a16:creationId xmlns:a16="http://schemas.microsoft.com/office/drawing/2014/main" id="{2A26D10F-850C-0F2D-D2C8-E009D8900AAF}"/>
              </a:ext>
            </a:extLst>
          </p:cNvPr>
          <p:cNvSpPr txBox="1"/>
          <p:nvPr/>
        </p:nvSpPr>
        <p:spPr>
          <a:xfrm>
            <a:off x="685800" y="-42581"/>
            <a:ext cx="7409869" cy="740329"/>
          </a:xfrm>
          <a:prstGeom prst="rect">
            <a:avLst/>
          </a:prstGeom>
          <a:noFill/>
          <a:ln>
            <a:noFill/>
          </a:ln>
        </p:spPr>
        <p:txBody>
          <a:bodyPr spcFirstLastPara="1" wrap="square" lIns="0" tIns="91400" rIns="0" bIns="0" anchor="t" anchorCtr="0">
            <a:noAutofit/>
          </a:bodyPr>
          <a:lstStyle/>
          <a:p>
            <a:pPr marL="0" marR="0" lvl="0" indent="0" algn="l" rtl="0">
              <a:lnSpc>
                <a:spcPct val="153535"/>
              </a:lnSpc>
              <a:spcBef>
                <a:spcPts val="0"/>
              </a:spcBef>
              <a:spcAft>
                <a:spcPts val="0"/>
              </a:spcAft>
              <a:buClr>
                <a:srgbClr val="F79500"/>
              </a:buClr>
              <a:buSzPts val="2800"/>
              <a:buFont typeface="Avenir"/>
              <a:buNone/>
            </a:pPr>
            <a:r>
              <a:rPr lang="en-US" sz="2800" b="1" i="0" dirty="0">
                <a:solidFill>
                  <a:schemeClr val="lt1"/>
                </a:solidFill>
                <a:latin typeface="Century Gothic" panose="020B0502020202020204" pitchFamily="34" charset="0"/>
                <a:ea typeface="Avenir"/>
                <a:cs typeface="Avenir"/>
                <a:sym typeface="Avenir"/>
              </a:rPr>
              <a:t>Public Health Impact from CDC funding </a:t>
            </a:r>
            <a:endParaRPr dirty="0">
              <a:latin typeface="Century Gothic" panose="020B0502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6"/>
          <p:cNvSpPr txBox="1">
            <a:spLocks noGrp="1"/>
          </p:cNvSpPr>
          <p:nvPr>
            <p:ph type="body" idx="1"/>
          </p:nvPr>
        </p:nvSpPr>
        <p:spPr>
          <a:xfrm>
            <a:off x="685800" y="1129004"/>
            <a:ext cx="5248468" cy="4842588"/>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04A2D2"/>
              </a:buClr>
              <a:buSzPts val="1800"/>
              <a:buFont typeface="Arial"/>
              <a:buNone/>
            </a:pPr>
            <a:r>
              <a:rPr lang="en-US" sz="2000" b="1" i="0" strike="noStrike" cap="none" dirty="0">
                <a:solidFill>
                  <a:schemeClr val="accent5"/>
                </a:solidFill>
                <a:latin typeface="Century Gothic" panose="020B0502020202020204" pitchFamily="34" charset="0"/>
                <a:ea typeface="Avenir"/>
                <a:cs typeface="Avenir"/>
                <a:sym typeface="Avenir"/>
              </a:rPr>
              <a:t>PREVENT</a:t>
            </a:r>
            <a:r>
              <a:rPr lang="en-US" sz="1800" b="1" i="0" strike="noStrike" cap="none" dirty="0">
                <a:solidFill>
                  <a:schemeClr val="accent5"/>
                </a:solidFill>
                <a:latin typeface="Century Gothic" panose="020B0502020202020204" pitchFamily="34" charset="0"/>
                <a:ea typeface="Avenir"/>
                <a:cs typeface="Avenir"/>
                <a:sym typeface="Avenir"/>
              </a:rPr>
              <a:t> </a:t>
            </a:r>
            <a:br>
              <a:rPr lang="en-US" sz="1800" b="1" i="0" strike="noStrike" cap="none" dirty="0">
                <a:solidFill>
                  <a:schemeClr val="accent5"/>
                </a:solidFill>
                <a:latin typeface="Century Gothic" panose="020B0502020202020204" pitchFamily="34" charset="0"/>
                <a:ea typeface="Avenir"/>
                <a:cs typeface="Avenir"/>
                <a:sym typeface="Avenir"/>
              </a:rPr>
            </a:br>
            <a:endParaRPr dirty="0">
              <a:latin typeface="Century Gothic" panose="020B0502020202020204" pitchFamily="34" charset="0"/>
            </a:endParaRPr>
          </a:p>
          <a:p>
            <a:pPr marL="0" marR="0" lvl="0" indent="0" algn="l" rtl="0">
              <a:lnSpc>
                <a:spcPct val="100000"/>
              </a:lnSpc>
              <a:spcBef>
                <a:spcPts val="360"/>
              </a:spcBef>
              <a:spcAft>
                <a:spcPts val="0"/>
              </a:spcAft>
              <a:buClr>
                <a:srgbClr val="04A2D2"/>
              </a:buClr>
              <a:buSzPts val="1800"/>
              <a:buFont typeface="Arial"/>
              <a:buNone/>
            </a:pPr>
            <a:r>
              <a:rPr lang="en-US" sz="1800" b="1" i="0" u="none" strike="noStrike" cap="none" dirty="0">
                <a:solidFill>
                  <a:srgbClr val="04A2D2"/>
                </a:solidFill>
                <a:latin typeface="Century Gothic" panose="020B0502020202020204" pitchFamily="34" charset="0"/>
                <a:ea typeface="Avenir"/>
                <a:cs typeface="Avenir"/>
                <a:sym typeface="Avenir"/>
              </a:rPr>
              <a:t>Condom Distribution </a:t>
            </a:r>
            <a:endParaRPr sz="1800" dirty="0">
              <a:latin typeface="Century Gothic" panose="020B0502020202020204" pitchFamily="34" charset="0"/>
            </a:endParaRPr>
          </a:p>
          <a:p>
            <a:pPr marL="285750" marR="0" lvl="0" indent="-285750" algn="l" rtl="0">
              <a:lnSpc>
                <a:spcPct val="100000"/>
              </a:lnSpc>
              <a:spcBef>
                <a:spcPts val="320"/>
              </a:spcBef>
              <a:spcAft>
                <a:spcPts val="0"/>
              </a:spcAft>
              <a:buClr>
                <a:srgbClr val="04A2D2"/>
              </a:buClr>
              <a:buSzPts val="1600"/>
              <a:buFont typeface="Arial"/>
              <a:buChar char="•"/>
            </a:pPr>
            <a:r>
              <a:rPr lang="en-US" b="0" i="0" u="none" strike="noStrike" cap="none" dirty="0">
                <a:solidFill>
                  <a:srgbClr val="3E3E3E"/>
                </a:solidFill>
                <a:latin typeface="Century Gothic" panose="020B0502020202020204" pitchFamily="34" charset="0"/>
                <a:ea typeface="Avenir"/>
                <a:cs typeface="Avenir"/>
                <a:sym typeface="Avenir"/>
              </a:rPr>
              <a:t>Ensuring access to safer sex materials including condoms and lube through CDC funded program.</a:t>
            </a:r>
            <a:endParaRPr dirty="0">
              <a:latin typeface="Century Gothic" panose="020B0502020202020204" pitchFamily="34" charset="0"/>
            </a:endParaRPr>
          </a:p>
          <a:p>
            <a:pPr marL="788520" marR="0" lvl="1" indent="-285750" algn="l" rtl="0">
              <a:lnSpc>
                <a:spcPct val="100000"/>
              </a:lnSpc>
              <a:spcBef>
                <a:spcPts val="920"/>
              </a:spcBef>
              <a:spcAft>
                <a:spcPts val="0"/>
              </a:spcAft>
              <a:buClr>
                <a:srgbClr val="04A2D2"/>
              </a:buClr>
              <a:buSzPts val="1600"/>
              <a:buFont typeface="Arial"/>
              <a:buChar char="•"/>
            </a:pPr>
            <a:r>
              <a:rPr lang="en-US" sz="1400" b="1" i="0" u="none" strike="noStrike" cap="none" dirty="0">
                <a:solidFill>
                  <a:srgbClr val="E31836"/>
                </a:solidFill>
                <a:latin typeface="Century Gothic" panose="020B0502020202020204" pitchFamily="34" charset="0"/>
                <a:ea typeface="Avenir"/>
                <a:cs typeface="Avenir"/>
                <a:sym typeface="Avenir"/>
              </a:rPr>
              <a:t>We provided 16,000 condoms in 2023</a:t>
            </a:r>
            <a:endParaRPr sz="1400" b="1" i="0" u="sng" strike="noStrike" cap="none" dirty="0">
              <a:solidFill>
                <a:srgbClr val="E31836"/>
              </a:solidFill>
              <a:latin typeface="Century Gothic" panose="020B0502020202020204" pitchFamily="34" charset="0"/>
              <a:ea typeface="Avenir"/>
              <a:cs typeface="Avenir"/>
              <a:sym typeface="Avenir"/>
            </a:endParaRPr>
          </a:p>
          <a:p>
            <a:pPr marL="0" marR="0" lvl="0" indent="0" algn="l" rtl="0">
              <a:lnSpc>
                <a:spcPct val="100000"/>
              </a:lnSpc>
              <a:spcBef>
                <a:spcPts val="360"/>
              </a:spcBef>
              <a:spcAft>
                <a:spcPts val="0"/>
              </a:spcAft>
              <a:buClr>
                <a:srgbClr val="04A2D2"/>
              </a:buClr>
              <a:buSzPts val="1800"/>
              <a:buFont typeface="Arial"/>
              <a:buNone/>
            </a:pPr>
            <a:endParaRPr sz="1800" b="1" i="0" u="none" strike="noStrike" cap="none" dirty="0">
              <a:solidFill>
                <a:schemeClr val="accent5"/>
              </a:solidFill>
              <a:latin typeface="Century Gothic" panose="020B0502020202020204" pitchFamily="34" charset="0"/>
              <a:ea typeface="Avenir"/>
              <a:cs typeface="Avenir"/>
              <a:sym typeface="Avenir"/>
            </a:endParaRPr>
          </a:p>
          <a:p>
            <a:pPr marL="0" marR="0" lvl="0" indent="0" algn="l" rtl="0">
              <a:lnSpc>
                <a:spcPct val="100000"/>
              </a:lnSpc>
              <a:spcBef>
                <a:spcPts val="360"/>
              </a:spcBef>
              <a:spcAft>
                <a:spcPts val="0"/>
              </a:spcAft>
              <a:buClr>
                <a:srgbClr val="04A2D2"/>
              </a:buClr>
              <a:buSzPts val="1800"/>
              <a:buFont typeface="Arial"/>
              <a:buNone/>
            </a:pPr>
            <a:r>
              <a:rPr lang="en-US" sz="1800" b="1" i="0" u="none" strike="noStrike" cap="none" dirty="0" err="1">
                <a:solidFill>
                  <a:srgbClr val="04A2D2"/>
                </a:solidFill>
                <a:latin typeface="Century Gothic" panose="020B0502020202020204" pitchFamily="34" charset="0"/>
                <a:ea typeface="Avenir"/>
                <a:cs typeface="Avenir"/>
                <a:sym typeface="Avenir"/>
              </a:rPr>
              <a:t>nPEP</a:t>
            </a:r>
            <a:r>
              <a:rPr lang="en-US" sz="1800" b="1" dirty="0">
                <a:solidFill>
                  <a:srgbClr val="04A2D2"/>
                </a:solidFill>
                <a:latin typeface="Century Gothic" panose="020B0502020202020204" pitchFamily="34" charset="0"/>
                <a:ea typeface="Avenir"/>
                <a:cs typeface="Avenir"/>
                <a:sym typeface="Avenir"/>
              </a:rPr>
              <a:t>/</a:t>
            </a:r>
            <a:r>
              <a:rPr lang="en-US" sz="1800" b="1" i="0" u="none" strike="noStrike" cap="none" dirty="0" err="1">
                <a:solidFill>
                  <a:srgbClr val="04A2D2"/>
                </a:solidFill>
                <a:latin typeface="Century Gothic" panose="020B0502020202020204" pitchFamily="34" charset="0"/>
                <a:ea typeface="Avenir"/>
                <a:cs typeface="Avenir"/>
                <a:sym typeface="Avenir"/>
              </a:rPr>
              <a:t>PrEP</a:t>
            </a:r>
            <a:r>
              <a:rPr lang="en-US" sz="1800" b="1" i="0" u="none" strike="noStrike" cap="none" dirty="0">
                <a:solidFill>
                  <a:srgbClr val="04A2D2"/>
                </a:solidFill>
                <a:latin typeface="Century Gothic" panose="020B0502020202020204" pitchFamily="34" charset="0"/>
                <a:ea typeface="Avenir"/>
                <a:cs typeface="Avenir"/>
                <a:sym typeface="Avenir"/>
              </a:rPr>
              <a:t> Education, linkage and provision </a:t>
            </a:r>
            <a:endParaRPr sz="1800" dirty="0">
              <a:latin typeface="Century Gothic" panose="020B0502020202020204" pitchFamily="34" charset="0"/>
            </a:endParaRPr>
          </a:p>
          <a:p>
            <a:pPr marL="502285" marR="0" lvl="1" indent="-258444" algn="l" rtl="0">
              <a:lnSpc>
                <a:spcPct val="100000"/>
              </a:lnSpc>
              <a:spcBef>
                <a:spcPts val="320"/>
              </a:spcBef>
              <a:spcAft>
                <a:spcPts val="0"/>
              </a:spcAft>
              <a:buClr>
                <a:srgbClr val="04A2D2"/>
              </a:buClr>
              <a:buSzPts val="1600"/>
              <a:buFont typeface="Arial"/>
              <a:buChar char="•"/>
            </a:pPr>
            <a:r>
              <a:rPr lang="en-US" sz="1400" dirty="0">
                <a:solidFill>
                  <a:srgbClr val="3E3E3E"/>
                </a:solidFill>
                <a:latin typeface="Century Gothic" panose="020B0502020202020204" pitchFamily="34" charset="0"/>
                <a:ea typeface="Avenir"/>
                <a:cs typeface="Avenir"/>
                <a:sym typeface="Avenir"/>
              </a:rPr>
              <a:t>Providing </a:t>
            </a:r>
            <a:r>
              <a:rPr lang="en-US" sz="1400" dirty="0" err="1">
                <a:solidFill>
                  <a:srgbClr val="3E3E3E"/>
                </a:solidFill>
                <a:latin typeface="Century Gothic" panose="020B0502020202020204" pitchFamily="34" charset="0"/>
                <a:ea typeface="Avenir"/>
                <a:cs typeface="Avenir"/>
                <a:sym typeface="Avenir"/>
              </a:rPr>
              <a:t>nPEP</a:t>
            </a:r>
            <a:r>
              <a:rPr lang="en-US" sz="1400" dirty="0">
                <a:solidFill>
                  <a:srgbClr val="3E3E3E"/>
                </a:solidFill>
                <a:latin typeface="Century Gothic" panose="020B0502020202020204" pitchFamily="34" charset="0"/>
                <a:ea typeface="Avenir"/>
                <a:cs typeface="Avenir"/>
                <a:sym typeface="Avenir"/>
              </a:rPr>
              <a:t> education and services to individuals after an acute exposure.</a:t>
            </a:r>
            <a:endParaRPr sz="1400" dirty="0">
              <a:latin typeface="Century Gothic" panose="020B0502020202020204" pitchFamily="34" charset="0"/>
            </a:endParaRPr>
          </a:p>
          <a:p>
            <a:pPr marL="502285" marR="0" lvl="1" indent="-258444" algn="l" rtl="0">
              <a:lnSpc>
                <a:spcPct val="100000"/>
              </a:lnSpc>
              <a:spcBef>
                <a:spcPts val="920"/>
              </a:spcBef>
              <a:spcAft>
                <a:spcPts val="0"/>
              </a:spcAft>
              <a:buClr>
                <a:srgbClr val="04A2D2"/>
              </a:buClr>
              <a:buSzPts val="1600"/>
              <a:buFont typeface="Arial"/>
              <a:buChar char="•"/>
            </a:pPr>
            <a:r>
              <a:rPr lang="en-US" sz="1400" dirty="0">
                <a:solidFill>
                  <a:srgbClr val="3E3E3E"/>
                </a:solidFill>
                <a:latin typeface="Century Gothic" panose="020B0502020202020204" pitchFamily="34" charset="0"/>
                <a:ea typeface="Avenir"/>
                <a:cs typeface="Avenir"/>
                <a:sym typeface="Avenir"/>
              </a:rPr>
              <a:t>Providing education and linkage to </a:t>
            </a:r>
            <a:r>
              <a:rPr lang="en-US" sz="1400" dirty="0" err="1">
                <a:solidFill>
                  <a:srgbClr val="3E3E3E"/>
                </a:solidFill>
                <a:latin typeface="Century Gothic" panose="020B0502020202020204" pitchFamily="34" charset="0"/>
                <a:ea typeface="Avenir"/>
                <a:cs typeface="Avenir"/>
                <a:sym typeface="Avenir"/>
              </a:rPr>
              <a:t>PrEP</a:t>
            </a:r>
            <a:r>
              <a:rPr lang="en-US" sz="1400" dirty="0">
                <a:solidFill>
                  <a:srgbClr val="3E3E3E"/>
                </a:solidFill>
                <a:latin typeface="Century Gothic" panose="020B0502020202020204" pitchFamily="34" charset="0"/>
                <a:ea typeface="Avenir"/>
                <a:cs typeface="Avenir"/>
                <a:sym typeface="Avenir"/>
              </a:rPr>
              <a:t> to individuals vulnerable to HIV.</a:t>
            </a:r>
            <a:endParaRPr sz="1400" dirty="0">
              <a:latin typeface="Century Gothic" panose="020B0502020202020204" pitchFamily="34" charset="0"/>
            </a:endParaRPr>
          </a:p>
          <a:p>
            <a:pPr marL="502285" marR="0" lvl="1" indent="-258444" algn="l" rtl="0">
              <a:lnSpc>
                <a:spcPct val="100000"/>
              </a:lnSpc>
              <a:spcBef>
                <a:spcPts val="920"/>
              </a:spcBef>
              <a:spcAft>
                <a:spcPts val="0"/>
              </a:spcAft>
              <a:buClr>
                <a:srgbClr val="04A2D2"/>
              </a:buClr>
              <a:buSzPts val="1600"/>
              <a:buFont typeface="Arial"/>
              <a:buChar char="•"/>
            </a:pPr>
            <a:r>
              <a:rPr lang="en-US" sz="1400" dirty="0">
                <a:solidFill>
                  <a:srgbClr val="3E3E3E"/>
                </a:solidFill>
                <a:latin typeface="Century Gothic" panose="020B0502020202020204" pitchFamily="34" charset="0"/>
                <a:ea typeface="Avenir"/>
                <a:cs typeface="Avenir"/>
                <a:sym typeface="Avenir"/>
              </a:rPr>
              <a:t>Providing </a:t>
            </a:r>
            <a:r>
              <a:rPr lang="en-US" sz="1400" dirty="0" err="1">
                <a:solidFill>
                  <a:srgbClr val="3E3E3E"/>
                </a:solidFill>
                <a:latin typeface="Century Gothic" panose="020B0502020202020204" pitchFamily="34" charset="0"/>
                <a:ea typeface="Avenir"/>
                <a:cs typeface="Avenir"/>
                <a:sym typeface="Avenir"/>
              </a:rPr>
              <a:t>PrEP</a:t>
            </a:r>
            <a:r>
              <a:rPr lang="en-US" sz="1400" dirty="0">
                <a:solidFill>
                  <a:srgbClr val="3E3E3E"/>
                </a:solidFill>
                <a:latin typeface="Century Gothic" panose="020B0502020202020204" pitchFamily="34" charset="0"/>
                <a:ea typeface="Avenir"/>
                <a:cs typeface="Avenir"/>
                <a:sym typeface="Avenir"/>
              </a:rPr>
              <a:t> Navigation Services to individuals prescribed </a:t>
            </a:r>
            <a:r>
              <a:rPr lang="en-US" sz="1400" dirty="0" err="1">
                <a:solidFill>
                  <a:srgbClr val="3E3E3E"/>
                </a:solidFill>
                <a:latin typeface="Century Gothic" panose="020B0502020202020204" pitchFamily="34" charset="0"/>
                <a:ea typeface="Avenir"/>
                <a:cs typeface="Avenir"/>
                <a:sym typeface="Avenir"/>
              </a:rPr>
              <a:t>nPEP</a:t>
            </a:r>
            <a:r>
              <a:rPr lang="en-US" sz="1400" dirty="0">
                <a:solidFill>
                  <a:srgbClr val="3E3E3E"/>
                </a:solidFill>
                <a:latin typeface="Century Gothic" panose="020B0502020202020204" pitchFamily="34" charset="0"/>
                <a:ea typeface="Avenir"/>
                <a:cs typeface="Avenir"/>
                <a:sym typeface="Avenir"/>
              </a:rPr>
              <a:t> and </a:t>
            </a:r>
            <a:r>
              <a:rPr lang="en-US" sz="1400" dirty="0" err="1">
                <a:solidFill>
                  <a:srgbClr val="3E3E3E"/>
                </a:solidFill>
                <a:latin typeface="Century Gothic" panose="020B0502020202020204" pitchFamily="34" charset="0"/>
                <a:ea typeface="Avenir"/>
                <a:cs typeface="Avenir"/>
                <a:sym typeface="Avenir"/>
              </a:rPr>
              <a:t>PrEP</a:t>
            </a:r>
            <a:r>
              <a:rPr lang="en-US" sz="1400" dirty="0">
                <a:solidFill>
                  <a:srgbClr val="3E3E3E"/>
                </a:solidFill>
                <a:latin typeface="Century Gothic" panose="020B0502020202020204" pitchFamily="34" charset="0"/>
                <a:ea typeface="Avenir"/>
                <a:cs typeface="Avenir"/>
                <a:sym typeface="Avenir"/>
              </a:rPr>
              <a:t> to ensure clients receive medication while also assessing barriers to adherence.</a:t>
            </a:r>
            <a:endParaRPr sz="1400" dirty="0">
              <a:latin typeface="Century Gothic" panose="020B0502020202020204" pitchFamily="34" charset="0"/>
            </a:endParaRPr>
          </a:p>
          <a:p>
            <a:pPr marL="243205" marR="0" lvl="1" indent="0" algn="l" rtl="0">
              <a:lnSpc>
                <a:spcPct val="100000"/>
              </a:lnSpc>
              <a:spcBef>
                <a:spcPts val="880"/>
              </a:spcBef>
              <a:spcAft>
                <a:spcPts val="0"/>
              </a:spcAft>
              <a:buClr>
                <a:srgbClr val="04A2D2"/>
              </a:buClr>
              <a:buSzPts val="1400"/>
              <a:buFont typeface="Arial"/>
              <a:buNone/>
            </a:pPr>
            <a:endParaRPr sz="1400" b="0" i="0" u="none" strike="noStrike" cap="none" dirty="0">
              <a:solidFill>
                <a:srgbClr val="3E3E3E"/>
              </a:solidFill>
              <a:latin typeface="Century Gothic" panose="020B0502020202020204" pitchFamily="34" charset="0"/>
              <a:ea typeface="Avenir"/>
              <a:cs typeface="Avenir"/>
              <a:sym typeface="Avenir"/>
            </a:endParaRPr>
          </a:p>
        </p:txBody>
      </p:sp>
      <p:sp>
        <p:nvSpPr>
          <p:cNvPr id="257" name="Google Shape;257;p6"/>
          <p:cNvSpPr txBox="1"/>
          <p:nvPr/>
        </p:nvSpPr>
        <p:spPr>
          <a:xfrm>
            <a:off x="6094412" y="1129004"/>
            <a:ext cx="5248468" cy="4842588"/>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04A2D2"/>
              </a:buClr>
              <a:buSzPts val="1800"/>
              <a:buFont typeface="Arial"/>
              <a:buNone/>
            </a:pPr>
            <a:endParaRPr sz="1800" b="1" dirty="0">
              <a:solidFill>
                <a:schemeClr val="accent5"/>
              </a:solidFill>
              <a:latin typeface="Avenir"/>
              <a:ea typeface="Avenir"/>
              <a:cs typeface="Avenir"/>
              <a:sym typeface="Avenir"/>
            </a:endParaRPr>
          </a:p>
          <a:p>
            <a:pPr marL="243205" marR="0" lvl="1" indent="0" algn="l" rtl="0">
              <a:lnSpc>
                <a:spcPct val="100000"/>
              </a:lnSpc>
              <a:spcBef>
                <a:spcPts val="280"/>
              </a:spcBef>
              <a:spcAft>
                <a:spcPts val="0"/>
              </a:spcAft>
              <a:buClr>
                <a:srgbClr val="04A2D2"/>
              </a:buClr>
              <a:buSzPts val="1400"/>
              <a:buFont typeface="Arial"/>
              <a:buNone/>
            </a:pPr>
            <a:endParaRPr sz="1400" b="0" i="0" u="none" strike="noStrike" cap="none" dirty="0">
              <a:solidFill>
                <a:srgbClr val="3E3E3E"/>
              </a:solidFill>
              <a:latin typeface="Century Gothic"/>
              <a:ea typeface="Century Gothic"/>
              <a:cs typeface="Century Gothic"/>
              <a:sym typeface="Century Gothic"/>
            </a:endParaRPr>
          </a:p>
          <a:p>
            <a:pPr marL="0" marR="0" lvl="0" indent="0" algn="l" rtl="0">
              <a:lnSpc>
                <a:spcPct val="157071"/>
              </a:lnSpc>
              <a:spcBef>
                <a:spcPts val="280"/>
              </a:spcBef>
              <a:spcAft>
                <a:spcPts val="0"/>
              </a:spcAft>
              <a:buClr>
                <a:srgbClr val="F79500"/>
              </a:buClr>
              <a:buSzPts val="1400"/>
              <a:buFont typeface="Arial"/>
              <a:buNone/>
            </a:pPr>
            <a:endParaRPr sz="1400" dirty="0">
              <a:solidFill>
                <a:srgbClr val="3E3E3E"/>
              </a:solidFill>
              <a:latin typeface="Century Gothic"/>
              <a:ea typeface="Century Gothic"/>
              <a:cs typeface="Century Gothic"/>
              <a:sym typeface="Century Gothic"/>
            </a:endParaRPr>
          </a:p>
        </p:txBody>
      </p:sp>
      <p:sp>
        <p:nvSpPr>
          <p:cNvPr id="258" name="Google Shape;258;p6"/>
          <p:cNvSpPr/>
          <p:nvPr/>
        </p:nvSpPr>
        <p:spPr>
          <a:xfrm>
            <a:off x="-8391" y="-8389"/>
            <a:ext cx="12331020" cy="796084"/>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Century Gothic" panose="020B0502020202020204" pitchFamily="34" charset="0"/>
              <a:sym typeface="Arial"/>
            </a:endParaRPr>
          </a:p>
        </p:txBody>
      </p:sp>
      <p:pic>
        <p:nvPicPr>
          <p:cNvPr id="260" name="Google Shape;260;p6" descr="A person and person holding up a sign&#10;&#10;Description automatically generated"/>
          <p:cNvPicPr preferRelativeResize="0"/>
          <p:nvPr/>
        </p:nvPicPr>
        <p:blipFill rotWithShape="1">
          <a:blip r:embed="rId3">
            <a:alphaModFix/>
          </a:blip>
          <a:srcRect/>
          <a:stretch/>
        </p:blipFill>
        <p:spPr>
          <a:xfrm>
            <a:off x="6383866" y="1938682"/>
            <a:ext cx="5119157" cy="2879810"/>
          </a:xfrm>
          <a:prstGeom prst="rect">
            <a:avLst/>
          </a:prstGeom>
          <a:noFill/>
          <a:ln>
            <a:noFill/>
          </a:ln>
          <a:effectLst>
            <a:outerShdw blurRad="196007" dist="38100" dir="2700000" algn="tl" rotWithShape="0">
              <a:srgbClr val="000000">
                <a:alpha val="40000"/>
              </a:srgbClr>
            </a:outerShdw>
          </a:effectLst>
        </p:spPr>
      </p:pic>
      <p:sp>
        <p:nvSpPr>
          <p:cNvPr id="2" name="Google Shape;233;p4">
            <a:extLst>
              <a:ext uri="{FF2B5EF4-FFF2-40B4-BE49-F238E27FC236}">
                <a16:creationId xmlns:a16="http://schemas.microsoft.com/office/drawing/2014/main" id="{531D3AAA-6DE6-D30E-E653-269645A0799F}"/>
              </a:ext>
            </a:extLst>
          </p:cNvPr>
          <p:cNvSpPr txBox="1"/>
          <p:nvPr/>
        </p:nvSpPr>
        <p:spPr>
          <a:xfrm>
            <a:off x="685800" y="-42581"/>
            <a:ext cx="7409869" cy="740329"/>
          </a:xfrm>
          <a:prstGeom prst="rect">
            <a:avLst/>
          </a:prstGeom>
          <a:noFill/>
          <a:ln>
            <a:noFill/>
          </a:ln>
        </p:spPr>
        <p:txBody>
          <a:bodyPr spcFirstLastPara="1" wrap="square" lIns="0" tIns="91400" rIns="0" bIns="0" anchor="t" anchorCtr="0">
            <a:noAutofit/>
          </a:bodyPr>
          <a:lstStyle/>
          <a:p>
            <a:pPr marL="0" marR="0" lvl="0" indent="0" algn="l" rtl="0">
              <a:lnSpc>
                <a:spcPct val="153535"/>
              </a:lnSpc>
              <a:spcBef>
                <a:spcPts val="0"/>
              </a:spcBef>
              <a:spcAft>
                <a:spcPts val="0"/>
              </a:spcAft>
              <a:buClr>
                <a:srgbClr val="F79500"/>
              </a:buClr>
              <a:buSzPts val="2800"/>
              <a:buFont typeface="Avenir"/>
              <a:buNone/>
            </a:pPr>
            <a:r>
              <a:rPr lang="en-US" sz="2800" b="1" i="0" dirty="0">
                <a:solidFill>
                  <a:schemeClr val="lt1"/>
                </a:solidFill>
                <a:latin typeface="Century Gothic" panose="020B0502020202020204" pitchFamily="34" charset="0"/>
                <a:ea typeface="Avenir"/>
                <a:cs typeface="Avenir"/>
                <a:sym typeface="Avenir"/>
              </a:rPr>
              <a:t>Public Health Impact from CDC funding </a:t>
            </a:r>
            <a:endParaRPr dirty="0">
              <a:latin typeface="Century Gothic" panose="020B0502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7"/>
          <p:cNvSpPr txBox="1">
            <a:spLocks noGrp="1"/>
          </p:cNvSpPr>
          <p:nvPr>
            <p:ph type="body" idx="1"/>
          </p:nvPr>
        </p:nvSpPr>
        <p:spPr>
          <a:xfrm>
            <a:off x="657225" y="1460681"/>
            <a:ext cx="10809061" cy="5713730"/>
          </a:xfrm>
          <a:prstGeom prst="rect">
            <a:avLst/>
          </a:prstGeom>
          <a:noFill/>
          <a:ln>
            <a:noFill/>
          </a:ln>
        </p:spPr>
        <p:txBody>
          <a:bodyPr spcFirstLastPara="1" wrap="square" lIns="0" tIns="0" rIns="0" bIns="45700" anchor="t" anchorCtr="0">
            <a:noAutofit/>
          </a:bodyPr>
          <a:lstStyle/>
          <a:p>
            <a:pPr marL="0" lvl="0" indent="0" algn="l" rtl="0">
              <a:lnSpc>
                <a:spcPct val="137500"/>
              </a:lnSpc>
              <a:spcBef>
                <a:spcPts val="0"/>
              </a:spcBef>
              <a:spcAft>
                <a:spcPts val="0"/>
              </a:spcAft>
              <a:buSzPts val="1600"/>
              <a:buNone/>
            </a:pPr>
            <a:r>
              <a:rPr lang="en-US" b="0" i="0" u="none" strike="noStrike" dirty="0">
                <a:solidFill>
                  <a:srgbClr val="000000"/>
                </a:solidFill>
                <a:latin typeface="Century Gothic" panose="020B0502020202020204" pitchFamily="34" charset="0"/>
              </a:rPr>
              <a:t>Our </a:t>
            </a:r>
            <a:r>
              <a:rPr lang="en-US" b="0" i="0" u="none" strike="noStrike" dirty="0" err="1">
                <a:solidFill>
                  <a:srgbClr val="000000"/>
                </a:solidFill>
                <a:latin typeface="Century Gothic" panose="020B0502020202020204" pitchFamily="34" charset="0"/>
              </a:rPr>
              <a:t>PrEP</a:t>
            </a:r>
            <a:r>
              <a:rPr lang="en-US" b="0" i="0" u="none" strike="noStrike" dirty="0">
                <a:solidFill>
                  <a:srgbClr val="000000"/>
                </a:solidFill>
                <a:latin typeface="Century Gothic" panose="020B0502020202020204" pitchFamily="34" charset="0"/>
              </a:rPr>
              <a:t> Clinic combines follow-up medical and pharmacy visits in one simple stop. Each appointment is approximately 20 minutes long and includes all necessary lab work</a:t>
            </a:r>
            <a:r>
              <a:rPr lang="en-US" dirty="0">
                <a:solidFill>
                  <a:srgbClr val="000000"/>
                </a:solidFill>
                <a:latin typeface="Century Gothic" panose="020B0502020202020204" pitchFamily="34" charset="0"/>
              </a:rPr>
              <a:t> and</a:t>
            </a:r>
            <a:r>
              <a:rPr lang="en-US" b="0" i="0" u="none" strike="noStrike" dirty="0">
                <a:solidFill>
                  <a:srgbClr val="000000"/>
                </a:solidFill>
                <a:latin typeface="Century Gothic" panose="020B0502020202020204" pitchFamily="34" charset="0"/>
              </a:rPr>
              <a:t> dispensing of medication. In 2023, the </a:t>
            </a:r>
            <a:r>
              <a:rPr lang="en-US" b="0" i="0" u="none" strike="noStrike" dirty="0" err="1">
                <a:solidFill>
                  <a:srgbClr val="000000"/>
                </a:solidFill>
                <a:latin typeface="Century Gothic" panose="020B0502020202020204" pitchFamily="34" charset="0"/>
              </a:rPr>
              <a:t>PrEP</a:t>
            </a:r>
            <a:r>
              <a:rPr lang="en-US" b="0" i="0" u="none" strike="noStrike" dirty="0">
                <a:solidFill>
                  <a:srgbClr val="000000"/>
                </a:solidFill>
                <a:latin typeface="Century Gothic" panose="020B0502020202020204" pitchFamily="34" charset="0"/>
              </a:rPr>
              <a:t> Clinic began offering injectable </a:t>
            </a:r>
            <a:r>
              <a:rPr lang="en-US" b="0" i="0" u="none" strike="noStrike" dirty="0" err="1">
                <a:solidFill>
                  <a:srgbClr val="000000"/>
                </a:solidFill>
                <a:latin typeface="Century Gothic" panose="020B0502020202020204" pitchFamily="34" charset="0"/>
              </a:rPr>
              <a:t>PrEP</a:t>
            </a:r>
            <a:r>
              <a:rPr lang="en-US" b="0" i="0" u="none" strike="noStrike" dirty="0">
                <a:solidFill>
                  <a:srgbClr val="000000"/>
                </a:solidFill>
                <a:latin typeface="Century Gothic" panose="020B0502020202020204" pitchFamily="34" charset="0"/>
              </a:rPr>
              <a:t> for eligible patients along with oral </a:t>
            </a:r>
            <a:r>
              <a:rPr lang="en-US" b="0" i="0" u="none" strike="noStrike" dirty="0" err="1">
                <a:solidFill>
                  <a:srgbClr val="000000"/>
                </a:solidFill>
                <a:latin typeface="Century Gothic" panose="020B0502020202020204" pitchFamily="34" charset="0"/>
              </a:rPr>
              <a:t>PrEP</a:t>
            </a:r>
            <a:r>
              <a:rPr lang="en-US" b="0" i="0" u="none" strike="noStrike" dirty="0">
                <a:solidFill>
                  <a:srgbClr val="000000"/>
                </a:solidFill>
                <a:latin typeface="Century Gothic" panose="020B0502020202020204" pitchFamily="34" charset="0"/>
              </a:rPr>
              <a:t> to expand options for prevention.</a:t>
            </a:r>
            <a:endParaRPr dirty="0">
              <a:latin typeface="Century Gothic" panose="020B0502020202020204" pitchFamily="34" charset="0"/>
            </a:endParaRPr>
          </a:p>
          <a:p>
            <a:pPr marL="502770" lvl="1" indent="-259006" algn="l" rtl="0">
              <a:lnSpc>
                <a:spcPct val="100000"/>
              </a:lnSpc>
              <a:spcBef>
                <a:spcPts val="920"/>
              </a:spcBef>
              <a:spcAft>
                <a:spcPts val="0"/>
              </a:spcAft>
              <a:buClr>
                <a:srgbClr val="1A9AC7"/>
              </a:buClr>
              <a:buSzPts val="1600"/>
              <a:buFont typeface="Arial"/>
              <a:buChar char="•"/>
            </a:pPr>
            <a:r>
              <a:rPr lang="en-US" sz="1400" b="0" i="0" dirty="0">
                <a:solidFill>
                  <a:srgbClr val="000000"/>
                </a:solidFill>
                <a:latin typeface="Century Gothic" panose="020B0502020202020204" pitchFamily="34" charset="0"/>
                <a:ea typeface="Avenir"/>
                <a:cs typeface="Avenir"/>
                <a:sym typeface="Avenir"/>
              </a:rPr>
              <a:t>Injectable </a:t>
            </a:r>
            <a:r>
              <a:rPr lang="en-US" sz="1400" b="0" i="0" dirty="0" err="1">
                <a:solidFill>
                  <a:srgbClr val="000000"/>
                </a:solidFill>
                <a:latin typeface="Century Gothic" panose="020B0502020202020204" pitchFamily="34" charset="0"/>
                <a:ea typeface="Avenir"/>
                <a:cs typeface="Avenir"/>
                <a:sym typeface="Avenir"/>
              </a:rPr>
              <a:t>PrEP</a:t>
            </a:r>
            <a:r>
              <a:rPr lang="en-US" sz="1400" b="0" i="0" dirty="0">
                <a:solidFill>
                  <a:srgbClr val="000000"/>
                </a:solidFill>
                <a:latin typeface="Century Gothic" panose="020B0502020202020204" pitchFamily="34" charset="0"/>
                <a:ea typeface="Avenir"/>
                <a:cs typeface="Avenir"/>
                <a:sym typeface="Avenir"/>
              </a:rPr>
              <a:t> Clinic model operated by community health care workers. This model has been focused on reducing barriers to care by leveraging care navigation and service delivery. </a:t>
            </a:r>
            <a:endParaRPr sz="1400" dirty="0">
              <a:latin typeface="Century Gothic" panose="020B0502020202020204" pitchFamily="34" charset="0"/>
            </a:endParaRPr>
          </a:p>
          <a:p>
            <a:pPr marL="502770" lvl="1" indent="-259006" algn="l" rtl="0">
              <a:lnSpc>
                <a:spcPct val="100000"/>
              </a:lnSpc>
              <a:spcBef>
                <a:spcPts val="1520"/>
              </a:spcBef>
              <a:spcAft>
                <a:spcPts val="0"/>
              </a:spcAft>
              <a:buClr>
                <a:srgbClr val="1A9AC7"/>
              </a:buClr>
              <a:buSzPts val="1600"/>
              <a:buFont typeface="Arial"/>
              <a:buChar char="•"/>
            </a:pPr>
            <a:r>
              <a:rPr lang="en-US" sz="1400" b="0" i="0" dirty="0">
                <a:solidFill>
                  <a:srgbClr val="000000"/>
                </a:solidFill>
                <a:latin typeface="Century Gothic" panose="020B0502020202020204" pitchFamily="34" charset="0"/>
                <a:ea typeface="Avenir"/>
                <a:cs typeface="Avenir"/>
                <a:sym typeface="Avenir"/>
              </a:rPr>
              <a:t>WWH is the third largest provider offering </a:t>
            </a:r>
            <a:r>
              <a:rPr lang="en-US" sz="1400" b="0" i="0" dirty="0" err="1">
                <a:solidFill>
                  <a:srgbClr val="000000"/>
                </a:solidFill>
                <a:latin typeface="Century Gothic" panose="020B0502020202020204" pitchFamily="34" charset="0"/>
                <a:ea typeface="Avenir"/>
                <a:cs typeface="Avenir"/>
                <a:sym typeface="Avenir"/>
              </a:rPr>
              <a:t>PrEP</a:t>
            </a:r>
            <a:r>
              <a:rPr lang="en-US" sz="1400" b="0" i="0" dirty="0">
                <a:solidFill>
                  <a:srgbClr val="000000"/>
                </a:solidFill>
                <a:latin typeface="Century Gothic" panose="020B0502020202020204" pitchFamily="34" charset="0"/>
                <a:ea typeface="Avenir"/>
                <a:cs typeface="Avenir"/>
                <a:sym typeface="Avenir"/>
              </a:rPr>
              <a:t> LAI nationally and is assisting other health centers in developing similar integrated </a:t>
            </a:r>
            <a:r>
              <a:rPr lang="en-US" sz="1400" b="0" i="0" dirty="0" err="1">
                <a:solidFill>
                  <a:srgbClr val="000000"/>
                </a:solidFill>
                <a:latin typeface="Century Gothic" panose="020B0502020202020204" pitchFamily="34" charset="0"/>
                <a:ea typeface="Avenir"/>
                <a:cs typeface="Avenir"/>
                <a:sym typeface="Avenir"/>
              </a:rPr>
              <a:t>PrEP</a:t>
            </a:r>
            <a:r>
              <a:rPr lang="en-US" sz="1400" b="0" i="0" dirty="0">
                <a:solidFill>
                  <a:srgbClr val="000000"/>
                </a:solidFill>
                <a:latin typeface="Century Gothic" panose="020B0502020202020204" pitchFamily="34" charset="0"/>
                <a:ea typeface="Avenir"/>
                <a:cs typeface="Avenir"/>
                <a:sym typeface="Avenir"/>
              </a:rPr>
              <a:t> LAI care models</a:t>
            </a:r>
            <a:endParaRPr sz="1400" dirty="0">
              <a:latin typeface="Century Gothic" panose="020B0502020202020204" pitchFamily="34" charset="0"/>
            </a:endParaRPr>
          </a:p>
          <a:p>
            <a:pPr marL="502770" lvl="1" indent="-259006" algn="l" rtl="0">
              <a:lnSpc>
                <a:spcPct val="100000"/>
              </a:lnSpc>
              <a:spcBef>
                <a:spcPts val="1520"/>
              </a:spcBef>
              <a:spcAft>
                <a:spcPts val="0"/>
              </a:spcAft>
              <a:buClr>
                <a:srgbClr val="1A9AC7"/>
              </a:buClr>
              <a:buSzPts val="1600"/>
              <a:buFont typeface="Arial"/>
              <a:buChar char="•"/>
            </a:pPr>
            <a:r>
              <a:rPr lang="en-US" sz="1400" b="1" i="0" u="none" strike="noStrike" dirty="0">
                <a:solidFill>
                  <a:srgbClr val="E31836"/>
                </a:solidFill>
                <a:latin typeface="Century Gothic" panose="020B0502020202020204" pitchFamily="34" charset="0"/>
                <a:ea typeface="Avenir"/>
                <a:cs typeface="Avenir"/>
                <a:sym typeface="Avenir"/>
              </a:rPr>
              <a:t>WWH has started 4,000 patients on </a:t>
            </a:r>
            <a:br>
              <a:rPr lang="en-US" sz="1400" b="1" i="0" u="none" strike="noStrike" dirty="0">
                <a:solidFill>
                  <a:srgbClr val="E31836"/>
                </a:solidFill>
                <a:latin typeface="Century Gothic" panose="020B0502020202020204" pitchFamily="34" charset="0"/>
                <a:ea typeface="Avenir"/>
                <a:cs typeface="Avenir"/>
                <a:sym typeface="Avenir"/>
              </a:rPr>
            </a:br>
            <a:r>
              <a:rPr lang="en-US" sz="1400" b="1" i="0" u="none" strike="noStrike" dirty="0" err="1">
                <a:solidFill>
                  <a:srgbClr val="E31836"/>
                </a:solidFill>
                <a:latin typeface="Century Gothic" panose="020B0502020202020204" pitchFamily="34" charset="0"/>
                <a:ea typeface="Avenir"/>
                <a:cs typeface="Avenir"/>
                <a:sym typeface="Avenir"/>
              </a:rPr>
              <a:t>PrEP</a:t>
            </a:r>
            <a:r>
              <a:rPr lang="en-US" sz="1400" b="1" i="0" u="none" strike="noStrike" dirty="0">
                <a:solidFill>
                  <a:srgbClr val="E31836"/>
                </a:solidFill>
                <a:latin typeface="Century Gothic" panose="020B0502020202020204" pitchFamily="34" charset="0"/>
                <a:ea typeface="Avenir"/>
                <a:cs typeface="Avenir"/>
                <a:sym typeface="Avenir"/>
              </a:rPr>
              <a:t> (Nearly </a:t>
            </a:r>
            <a:r>
              <a:rPr lang="en-US" sz="1400" b="1" i="0" u="sng" strike="noStrike" dirty="0">
                <a:solidFill>
                  <a:srgbClr val="E31836"/>
                </a:solidFill>
                <a:latin typeface="Century Gothic" panose="020B0502020202020204" pitchFamily="34" charset="0"/>
                <a:ea typeface="Avenir"/>
                <a:cs typeface="Avenir"/>
                <a:sym typeface="Avenir"/>
              </a:rPr>
              <a:t>half</a:t>
            </a:r>
            <a:r>
              <a:rPr lang="en-US" sz="1400" b="1" i="0" u="none" strike="noStrike" dirty="0">
                <a:solidFill>
                  <a:srgbClr val="E31836"/>
                </a:solidFill>
                <a:latin typeface="Century Gothic" panose="020B0502020202020204" pitchFamily="34" charset="0"/>
                <a:ea typeface="Avenir"/>
                <a:cs typeface="Avenir"/>
                <a:sym typeface="Avenir"/>
              </a:rPr>
              <a:t> of all </a:t>
            </a:r>
            <a:r>
              <a:rPr lang="en-US" sz="1400" b="1" i="0" u="none" strike="noStrike" dirty="0" err="1">
                <a:solidFill>
                  <a:srgbClr val="E31836"/>
                </a:solidFill>
                <a:latin typeface="Century Gothic" panose="020B0502020202020204" pitchFamily="34" charset="0"/>
                <a:ea typeface="Avenir"/>
                <a:cs typeface="Avenir"/>
                <a:sym typeface="Avenir"/>
              </a:rPr>
              <a:t>PrEP</a:t>
            </a:r>
            <a:r>
              <a:rPr lang="en-US" sz="1400" b="1" i="0" u="none" strike="noStrike" dirty="0">
                <a:solidFill>
                  <a:srgbClr val="E31836"/>
                </a:solidFill>
                <a:latin typeface="Century Gothic" panose="020B0502020202020204" pitchFamily="34" charset="0"/>
                <a:ea typeface="Avenir"/>
                <a:cs typeface="Avenir"/>
                <a:sym typeface="Avenir"/>
              </a:rPr>
              <a:t> provided in DC)</a:t>
            </a:r>
            <a:r>
              <a:rPr lang="en-US" sz="1400" b="1" i="0" dirty="0">
                <a:solidFill>
                  <a:srgbClr val="E31836"/>
                </a:solidFill>
                <a:latin typeface="Century Gothic" panose="020B0502020202020204" pitchFamily="34" charset="0"/>
                <a:ea typeface="Avenir"/>
                <a:cs typeface="Avenir"/>
                <a:sym typeface="Avenir"/>
              </a:rPr>
              <a:t>​</a:t>
            </a:r>
            <a:endParaRPr sz="1400" dirty="0">
              <a:latin typeface="Century Gothic" panose="020B0502020202020204" pitchFamily="34" charset="0"/>
            </a:endParaRPr>
          </a:p>
          <a:p>
            <a:pPr marL="502770" lvl="1" indent="-259006" algn="l" rtl="0">
              <a:lnSpc>
                <a:spcPct val="100000"/>
              </a:lnSpc>
              <a:spcBef>
                <a:spcPts val="1520"/>
              </a:spcBef>
              <a:spcAft>
                <a:spcPts val="0"/>
              </a:spcAft>
              <a:buClr>
                <a:srgbClr val="1A9AC7"/>
              </a:buClr>
              <a:buSzPts val="1600"/>
              <a:buFont typeface="Arial"/>
              <a:buChar char="•"/>
            </a:pPr>
            <a:r>
              <a:rPr lang="en-US" sz="1400" b="1" i="0" u="none" strike="noStrike" dirty="0">
                <a:solidFill>
                  <a:srgbClr val="009AC7"/>
                </a:solidFill>
                <a:latin typeface="Century Gothic" panose="020B0502020202020204" pitchFamily="34" charset="0"/>
                <a:ea typeface="Avenir"/>
                <a:cs typeface="Avenir"/>
                <a:sym typeface="Avenir"/>
              </a:rPr>
              <a:t>2023 </a:t>
            </a:r>
            <a:r>
              <a:rPr lang="en-US" sz="1400" b="1" i="0" u="none" strike="noStrike" dirty="0" err="1">
                <a:solidFill>
                  <a:srgbClr val="009AC7"/>
                </a:solidFill>
                <a:latin typeface="Century Gothic" panose="020B0502020202020204" pitchFamily="34" charset="0"/>
                <a:ea typeface="Avenir"/>
                <a:cs typeface="Avenir"/>
                <a:sym typeface="Avenir"/>
              </a:rPr>
              <a:t>PrEP</a:t>
            </a:r>
            <a:r>
              <a:rPr lang="en-US" sz="1400" b="1" i="0" u="none" strike="noStrike" dirty="0">
                <a:solidFill>
                  <a:srgbClr val="009AC7"/>
                </a:solidFill>
                <a:latin typeface="Century Gothic" panose="020B0502020202020204" pitchFamily="34" charset="0"/>
                <a:ea typeface="Avenir"/>
                <a:cs typeface="Avenir"/>
                <a:sym typeface="Avenir"/>
              </a:rPr>
              <a:t> Clinic Appointments:</a:t>
            </a:r>
            <a:r>
              <a:rPr lang="en-US" sz="1400" b="1" i="0" dirty="0">
                <a:solidFill>
                  <a:srgbClr val="009AC7"/>
                </a:solidFill>
                <a:latin typeface="Century Gothic" panose="020B0502020202020204" pitchFamily="34" charset="0"/>
                <a:ea typeface="Avenir"/>
                <a:cs typeface="Avenir"/>
                <a:sym typeface="Avenir"/>
              </a:rPr>
              <a:t>​ </a:t>
            </a:r>
            <a:r>
              <a:rPr lang="en-US" sz="1400" b="1" i="0" u="none" strike="noStrike" cap="none" dirty="0">
                <a:solidFill>
                  <a:srgbClr val="000000"/>
                </a:solidFill>
                <a:latin typeface="Century Gothic" panose="020B0502020202020204" pitchFamily="34" charset="0"/>
                <a:ea typeface="Avenir"/>
                <a:cs typeface="Avenir"/>
                <a:sym typeface="Avenir"/>
              </a:rPr>
              <a:t>2,761</a:t>
            </a:r>
            <a:endParaRPr sz="1400" dirty="0">
              <a:latin typeface="Century Gothic" panose="020B0502020202020204" pitchFamily="34" charset="0"/>
            </a:endParaRPr>
          </a:p>
          <a:p>
            <a:pPr marL="502770" lvl="1" indent="-259006" algn="l" rtl="0">
              <a:lnSpc>
                <a:spcPct val="100000"/>
              </a:lnSpc>
              <a:spcBef>
                <a:spcPts val="1520"/>
              </a:spcBef>
              <a:spcAft>
                <a:spcPts val="0"/>
              </a:spcAft>
              <a:buClr>
                <a:srgbClr val="1A9AC7"/>
              </a:buClr>
              <a:buSzPts val="1600"/>
              <a:buFont typeface="Arial"/>
              <a:buChar char="•"/>
            </a:pPr>
            <a:r>
              <a:rPr lang="en-US" sz="1400" b="1" dirty="0">
                <a:solidFill>
                  <a:srgbClr val="009AC7"/>
                </a:solidFill>
                <a:latin typeface="Century Gothic" panose="020B0502020202020204" pitchFamily="34" charset="0"/>
                <a:ea typeface="Avenir"/>
                <a:cs typeface="Avenir"/>
                <a:sym typeface="Avenir"/>
              </a:rPr>
              <a:t>Novel strategies are needed to reduce </a:t>
            </a:r>
            <a:br>
              <a:rPr lang="en-US" sz="1400" b="1" dirty="0">
                <a:solidFill>
                  <a:srgbClr val="009AC7"/>
                </a:solidFill>
                <a:latin typeface="Century Gothic" panose="020B0502020202020204" pitchFamily="34" charset="0"/>
                <a:ea typeface="Avenir"/>
                <a:cs typeface="Avenir"/>
                <a:sym typeface="Avenir"/>
              </a:rPr>
            </a:br>
            <a:r>
              <a:rPr lang="en-US" sz="1400" b="1" dirty="0" err="1">
                <a:solidFill>
                  <a:srgbClr val="009AC7"/>
                </a:solidFill>
                <a:latin typeface="Century Gothic" panose="020B0502020202020204" pitchFamily="34" charset="0"/>
                <a:ea typeface="Avenir"/>
                <a:cs typeface="Avenir"/>
                <a:sym typeface="Avenir"/>
              </a:rPr>
              <a:t>PrEP</a:t>
            </a:r>
            <a:r>
              <a:rPr lang="en-US" sz="1400" b="1" dirty="0">
                <a:solidFill>
                  <a:srgbClr val="009AC7"/>
                </a:solidFill>
                <a:latin typeface="Century Gothic" panose="020B0502020202020204" pitchFamily="34" charset="0"/>
                <a:ea typeface="Avenir"/>
                <a:cs typeface="Avenir"/>
                <a:sym typeface="Avenir"/>
              </a:rPr>
              <a:t> care disparities. </a:t>
            </a:r>
            <a:endParaRPr sz="1400" b="1" dirty="0">
              <a:solidFill>
                <a:srgbClr val="009AC7"/>
              </a:solidFill>
              <a:latin typeface="Century Gothic" panose="020B0502020202020204" pitchFamily="34" charset="0"/>
              <a:ea typeface="Avenir"/>
              <a:cs typeface="Avenir"/>
              <a:sym typeface="Avenir"/>
            </a:endParaRPr>
          </a:p>
        </p:txBody>
      </p:sp>
      <p:pic>
        <p:nvPicPr>
          <p:cNvPr id="266" name="Google Shape;266;p7"/>
          <p:cNvPicPr preferRelativeResize="0"/>
          <p:nvPr/>
        </p:nvPicPr>
        <p:blipFill rotWithShape="1">
          <a:blip r:embed="rId3">
            <a:alphaModFix/>
          </a:blip>
          <a:srcRect/>
          <a:stretch/>
        </p:blipFill>
        <p:spPr>
          <a:xfrm>
            <a:off x="5217459" y="3413382"/>
            <a:ext cx="6314141" cy="2366031"/>
          </a:xfrm>
          <a:prstGeom prst="rect">
            <a:avLst/>
          </a:prstGeom>
          <a:noFill/>
          <a:ln>
            <a:noFill/>
          </a:ln>
          <a:effectLst>
            <a:outerShdw blurRad="164419" dist="38100" dir="2700000" algn="tl" rotWithShape="0">
              <a:srgbClr val="000000">
                <a:alpha val="40000"/>
              </a:srgbClr>
            </a:outerShdw>
          </a:effectLst>
        </p:spPr>
      </p:pic>
      <p:sp>
        <p:nvSpPr>
          <p:cNvPr id="267" name="Google Shape;267;p7"/>
          <p:cNvSpPr/>
          <p:nvPr/>
        </p:nvSpPr>
        <p:spPr>
          <a:xfrm>
            <a:off x="-8391" y="-8389"/>
            <a:ext cx="12330306" cy="1358218"/>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Century Gothic" panose="020B0502020202020204" pitchFamily="34" charset="0"/>
              <a:sym typeface="Arial"/>
            </a:endParaRPr>
          </a:p>
        </p:txBody>
      </p:sp>
      <p:sp>
        <p:nvSpPr>
          <p:cNvPr id="268" name="Google Shape;268;p7"/>
          <p:cNvSpPr txBox="1"/>
          <p:nvPr/>
        </p:nvSpPr>
        <p:spPr>
          <a:xfrm>
            <a:off x="695188" y="183332"/>
            <a:ext cx="10771098" cy="740329"/>
          </a:xfrm>
          <a:prstGeom prst="rect">
            <a:avLst/>
          </a:prstGeom>
          <a:noFill/>
          <a:ln>
            <a:noFill/>
          </a:ln>
        </p:spPr>
        <p:txBody>
          <a:bodyPr spcFirstLastPara="1" wrap="square" lIns="0" tIns="91400" rIns="0" bIns="0" anchor="t" anchorCtr="0">
            <a:noAutofit/>
          </a:bodyPr>
          <a:lstStyle/>
          <a:p>
            <a:pPr marL="0" marR="0" lvl="0" indent="0" algn="l" rtl="0">
              <a:spcBef>
                <a:spcPts val="0"/>
              </a:spcBef>
              <a:spcAft>
                <a:spcPts val="0"/>
              </a:spcAft>
              <a:buClr>
                <a:srgbClr val="F79500"/>
              </a:buClr>
              <a:buSzPts val="2800"/>
              <a:buFont typeface="Avenir"/>
              <a:buNone/>
            </a:pPr>
            <a:r>
              <a:rPr lang="en-US" sz="2800" b="1" i="0" u="none" strike="noStrike" dirty="0">
                <a:solidFill>
                  <a:schemeClr val="lt1"/>
                </a:solidFill>
                <a:latin typeface="Century Gothic" panose="020B0502020202020204" pitchFamily="34" charset="0"/>
                <a:ea typeface="Avenir"/>
                <a:cs typeface="Avenir"/>
                <a:sym typeface="Avenir"/>
              </a:rPr>
              <a:t>We are increasing access to the newest HIV prevention tools through our specialized </a:t>
            </a:r>
            <a:r>
              <a:rPr lang="en-US" sz="2800" b="1" i="0" u="none" strike="noStrike" dirty="0" err="1">
                <a:solidFill>
                  <a:schemeClr val="lt1"/>
                </a:solidFill>
                <a:latin typeface="Century Gothic" panose="020B0502020202020204" pitchFamily="34" charset="0"/>
                <a:ea typeface="Avenir"/>
                <a:cs typeface="Avenir"/>
                <a:sym typeface="Avenir"/>
              </a:rPr>
              <a:t>PrEP</a:t>
            </a:r>
            <a:r>
              <a:rPr lang="en-US" sz="2800" b="1" i="0" u="none" strike="noStrike" dirty="0">
                <a:solidFill>
                  <a:schemeClr val="lt1"/>
                </a:solidFill>
                <a:latin typeface="Century Gothic" panose="020B0502020202020204" pitchFamily="34" charset="0"/>
                <a:ea typeface="Avenir"/>
                <a:cs typeface="Avenir"/>
                <a:sym typeface="Avenir"/>
              </a:rPr>
              <a:t> Clinic… </a:t>
            </a:r>
            <a:r>
              <a:rPr lang="en-US" sz="2800" b="0" i="0" dirty="0">
                <a:solidFill>
                  <a:schemeClr val="lt1"/>
                </a:solidFill>
                <a:latin typeface="Century Gothic" panose="020B0502020202020204" pitchFamily="34" charset="0"/>
                <a:ea typeface="Avenir"/>
                <a:cs typeface="Avenir"/>
                <a:sym typeface="Avenir"/>
              </a:rPr>
              <a:t>​</a:t>
            </a:r>
            <a:endParaRPr dirty="0">
              <a:latin typeface="Century Gothic" panose="020B0502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8"/>
          <p:cNvSpPr txBox="1">
            <a:spLocks noGrp="1"/>
          </p:cNvSpPr>
          <p:nvPr>
            <p:ph type="body" idx="1"/>
          </p:nvPr>
        </p:nvSpPr>
        <p:spPr>
          <a:xfrm>
            <a:off x="685800" y="1212979"/>
            <a:ext cx="5555343" cy="4606907"/>
          </a:xfrm>
          <a:prstGeom prst="rect">
            <a:avLst/>
          </a:prstGeom>
          <a:noFill/>
          <a:ln>
            <a:noFill/>
          </a:ln>
        </p:spPr>
        <p:txBody>
          <a:bodyPr spcFirstLastPara="1" wrap="square" lIns="0" tIns="0" rIns="0" bIns="45700" anchor="t" anchorCtr="0">
            <a:noAutofit/>
          </a:bodyPr>
          <a:lstStyle/>
          <a:p>
            <a:pPr marL="0" lvl="0" indent="0" algn="l" rtl="0">
              <a:lnSpc>
                <a:spcPct val="100000"/>
              </a:lnSpc>
              <a:spcBef>
                <a:spcPts val="0"/>
              </a:spcBef>
              <a:spcAft>
                <a:spcPts val="0"/>
              </a:spcAft>
              <a:buClr>
                <a:srgbClr val="04A2D2"/>
              </a:buClr>
              <a:buSzPts val="1600"/>
              <a:buNone/>
            </a:pPr>
            <a:r>
              <a:rPr lang="en-US" sz="1800" b="1" dirty="0">
                <a:solidFill>
                  <a:srgbClr val="04A2D2"/>
                </a:solidFill>
                <a:latin typeface="Century Gothic" panose="020B0502020202020204" pitchFamily="34" charset="0"/>
                <a:ea typeface="Avenir"/>
                <a:cs typeface="Avenir"/>
                <a:sym typeface="Avenir"/>
              </a:rPr>
              <a:t>Ending the Epidemic (EHE) Wellness Program</a:t>
            </a:r>
            <a:endParaRPr sz="1800" dirty="0">
              <a:latin typeface="Century Gothic" panose="020B0502020202020204" pitchFamily="34" charset="0"/>
            </a:endParaRPr>
          </a:p>
          <a:p>
            <a:pPr marL="0" lvl="0" indent="0" algn="l" rtl="0">
              <a:lnSpc>
                <a:spcPct val="100000"/>
              </a:lnSpc>
              <a:spcBef>
                <a:spcPts val="1520"/>
              </a:spcBef>
              <a:spcAft>
                <a:spcPts val="0"/>
              </a:spcAft>
              <a:buClr>
                <a:srgbClr val="04A2D2"/>
              </a:buClr>
              <a:buSzPts val="1600"/>
              <a:buNone/>
            </a:pPr>
            <a:r>
              <a:rPr lang="en-US" dirty="0">
                <a:solidFill>
                  <a:srgbClr val="3E3E3E"/>
                </a:solidFill>
                <a:latin typeface="Century Gothic" panose="020B0502020202020204" pitchFamily="34" charset="0"/>
                <a:ea typeface="Avenir"/>
                <a:cs typeface="Avenir"/>
                <a:sym typeface="Avenir"/>
              </a:rPr>
              <a:t>EHE Wellness services aim to improve patients’ health outcomes and adherence to HIV prevention and treatment strategies by:</a:t>
            </a:r>
            <a:endParaRPr dirty="0">
              <a:latin typeface="Century Gothic" panose="020B0502020202020204" pitchFamily="34" charset="0"/>
            </a:endParaRPr>
          </a:p>
          <a:p>
            <a:pPr marL="502285" lvl="1" indent="-258444" algn="l" rtl="0">
              <a:lnSpc>
                <a:spcPct val="100000"/>
              </a:lnSpc>
              <a:spcBef>
                <a:spcPts val="1520"/>
              </a:spcBef>
              <a:spcAft>
                <a:spcPts val="0"/>
              </a:spcAft>
              <a:buClr>
                <a:srgbClr val="04A2D2"/>
              </a:buClr>
              <a:buSzPts val="1600"/>
              <a:buFont typeface="Arial"/>
              <a:buChar char="•"/>
            </a:pPr>
            <a:r>
              <a:rPr lang="en-US" sz="1400" dirty="0">
                <a:solidFill>
                  <a:srgbClr val="3E3E3E"/>
                </a:solidFill>
                <a:latin typeface="Century Gothic" panose="020B0502020202020204" pitchFamily="34" charset="0"/>
                <a:ea typeface="Avenir"/>
                <a:cs typeface="Avenir"/>
                <a:sym typeface="Avenir"/>
              </a:rPr>
              <a:t>Increasing awareness of HIV status</a:t>
            </a:r>
            <a:endParaRPr sz="1400" dirty="0">
              <a:latin typeface="Century Gothic" panose="020B0502020202020204" pitchFamily="34" charset="0"/>
            </a:endParaRPr>
          </a:p>
          <a:p>
            <a:pPr marL="502285" lvl="1" indent="-258444" algn="l" rtl="0">
              <a:lnSpc>
                <a:spcPct val="100000"/>
              </a:lnSpc>
              <a:spcBef>
                <a:spcPts val="1520"/>
              </a:spcBef>
              <a:spcAft>
                <a:spcPts val="0"/>
              </a:spcAft>
              <a:buClr>
                <a:srgbClr val="04A2D2"/>
              </a:buClr>
              <a:buSzPts val="1600"/>
              <a:buFont typeface="Arial"/>
              <a:buChar char="•"/>
            </a:pPr>
            <a:r>
              <a:rPr lang="en-US" sz="1400" dirty="0">
                <a:solidFill>
                  <a:srgbClr val="3E3E3E"/>
                </a:solidFill>
                <a:latin typeface="Century Gothic" panose="020B0502020202020204" pitchFamily="34" charset="0"/>
                <a:ea typeface="Avenir"/>
                <a:cs typeface="Avenir"/>
                <a:sym typeface="Avenir"/>
              </a:rPr>
              <a:t>Increasing timely access to HIV-related care and treatment</a:t>
            </a:r>
            <a:endParaRPr sz="1400" dirty="0">
              <a:latin typeface="Century Gothic" panose="020B0502020202020204" pitchFamily="34" charset="0"/>
            </a:endParaRPr>
          </a:p>
          <a:p>
            <a:pPr marL="502285" lvl="1" indent="-258444" algn="l" rtl="0">
              <a:lnSpc>
                <a:spcPct val="100000"/>
              </a:lnSpc>
              <a:spcBef>
                <a:spcPts val="1520"/>
              </a:spcBef>
              <a:spcAft>
                <a:spcPts val="0"/>
              </a:spcAft>
              <a:buClr>
                <a:srgbClr val="04A2D2"/>
              </a:buClr>
              <a:buSzPts val="1600"/>
              <a:buFont typeface="Arial"/>
              <a:buChar char="•"/>
            </a:pPr>
            <a:r>
              <a:rPr lang="en-US" sz="1400" dirty="0">
                <a:solidFill>
                  <a:srgbClr val="3E3E3E"/>
                </a:solidFill>
                <a:latin typeface="Century Gothic" panose="020B0502020202020204" pitchFamily="34" charset="0"/>
                <a:ea typeface="Avenir"/>
                <a:cs typeface="Avenir"/>
                <a:sym typeface="Avenir"/>
              </a:rPr>
              <a:t>Increasing engagement and retention in HIV care</a:t>
            </a:r>
            <a:endParaRPr sz="1400" dirty="0">
              <a:latin typeface="Century Gothic" panose="020B0502020202020204" pitchFamily="34" charset="0"/>
            </a:endParaRPr>
          </a:p>
          <a:p>
            <a:pPr marL="502285" lvl="1" indent="-258444" algn="l" rtl="0">
              <a:lnSpc>
                <a:spcPct val="100000"/>
              </a:lnSpc>
              <a:spcBef>
                <a:spcPts val="1520"/>
              </a:spcBef>
              <a:spcAft>
                <a:spcPts val="0"/>
              </a:spcAft>
              <a:buClr>
                <a:srgbClr val="04A2D2"/>
              </a:buClr>
              <a:buSzPts val="1600"/>
              <a:buFont typeface="Arial"/>
              <a:buChar char="•"/>
            </a:pPr>
            <a:r>
              <a:rPr lang="en-US" sz="1400" dirty="0">
                <a:solidFill>
                  <a:srgbClr val="3E3E3E"/>
                </a:solidFill>
                <a:latin typeface="Century Gothic" panose="020B0502020202020204" pitchFamily="34" charset="0"/>
                <a:ea typeface="Avenir"/>
                <a:cs typeface="Avenir"/>
                <a:sym typeface="Avenir"/>
              </a:rPr>
              <a:t>Increasing treatment adherence among people with living HIV</a:t>
            </a:r>
            <a:endParaRPr sz="1400" dirty="0">
              <a:latin typeface="Century Gothic" panose="020B0502020202020204" pitchFamily="34" charset="0"/>
            </a:endParaRPr>
          </a:p>
          <a:p>
            <a:pPr marL="502285" lvl="1" indent="-258444" algn="l" rtl="0">
              <a:lnSpc>
                <a:spcPct val="100000"/>
              </a:lnSpc>
              <a:spcBef>
                <a:spcPts val="1520"/>
              </a:spcBef>
              <a:spcAft>
                <a:spcPts val="0"/>
              </a:spcAft>
              <a:buClr>
                <a:srgbClr val="04A2D2"/>
              </a:buClr>
              <a:buSzPts val="1600"/>
              <a:buFont typeface="Arial"/>
              <a:buChar char="•"/>
            </a:pPr>
            <a:r>
              <a:rPr lang="en-US" sz="1400" dirty="0">
                <a:solidFill>
                  <a:srgbClr val="3E3E3E"/>
                </a:solidFill>
                <a:latin typeface="Century Gothic" panose="020B0502020202020204" pitchFamily="34" charset="0"/>
                <a:ea typeface="Avenir"/>
                <a:cs typeface="Avenir"/>
                <a:sym typeface="Avenir"/>
              </a:rPr>
              <a:t>Linking individuals with behavioral vulnerability to HIV to Post-Exposure Prophylaxis (PEP) and Pre-Exposure Prophylaxis (</a:t>
            </a:r>
            <a:r>
              <a:rPr lang="en-US" sz="1400" dirty="0" err="1">
                <a:solidFill>
                  <a:srgbClr val="3E3E3E"/>
                </a:solidFill>
                <a:latin typeface="Century Gothic" panose="020B0502020202020204" pitchFamily="34" charset="0"/>
                <a:ea typeface="Avenir"/>
                <a:cs typeface="Avenir"/>
                <a:sym typeface="Avenir"/>
              </a:rPr>
              <a:t>PrEP</a:t>
            </a:r>
            <a:r>
              <a:rPr lang="en-US" sz="1400" dirty="0">
                <a:solidFill>
                  <a:srgbClr val="3E3E3E"/>
                </a:solidFill>
                <a:latin typeface="Century Gothic" panose="020B0502020202020204" pitchFamily="34" charset="0"/>
                <a:ea typeface="Avenir"/>
                <a:cs typeface="Avenir"/>
                <a:sym typeface="Avenir"/>
              </a:rPr>
              <a:t>) to decrease the likelihood of new HIV infection</a:t>
            </a:r>
            <a:endParaRPr sz="1400" dirty="0">
              <a:latin typeface="Century Gothic" panose="020B0502020202020204" pitchFamily="34" charset="0"/>
            </a:endParaRPr>
          </a:p>
        </p:txBody>
      </p:sp>
      <p:pic>
        <p:nvPicPr>
          <p:cNvPr id="274" name="Google Shape;274;p8"/>
          <p:cNvPicPr preferRelativeResize="0"/>
          <p:nvPr/>
        </p:nvPicPr>
        <p:blipFill rotWithShape="1">
          <a:blip r:embed="rId3">
            <a:alphaModFix/>
          </a:blip>
          <a:srcRect/>
          <a:stretch/>
        </p:blipFill>
        <p:spPr>
          <a:xfrm>
            <a:off x="6560458" y="2134256"/>
            <a:ext cx="4942567" cy="2589487"/>
          </a:xfrm>
          <a:prstGeom prst="rect">
            <a:avLst/>
          </a:prstGeom>
          <a:noFill/>
          <a:ln>
            <a:noFill/>
          </a:ln>
          <a:effectLst>
            <a:outerShdw blurRad="157257" dist="38100" dir="2700000" algn="tl" rotWithShape="0">
              <a:srgbClr val="000000">
                <a:alpha val="40000"/>
              </a:srgbClr>
            </a:outerShdw>
          </a:effectLst>
        </p:spPr>
      </p:pic>
      <p:sp>
        <p:nvSpPr>
          <p:cNvPr id="275" name="Google Shape;275;p8"/>
          <p:cNvSpPr/>
          <p:nvPr/>
        </p:nvSpPr>
        <p:spPr>
          <a:xfrm>
            <a:off x="-8391" y="-8389"/>
            <a:ext cx="12331020" cy="796084"/>
          </a:xfrm>
          <a:prstGeom prst="rect">
            <a:avLst/>
          </a:prstGeom>
          <a:solidFill>
            <a:srgbClr val="1A9A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Century Gothic" panose="020B0502020202020204" pitchFamily="34" charset="0"/>
              <a:sym typeface="Arial"/>
            </a:endParaRPr>
          </a:p>
        </p:txBody>
      </p:sp>
      <p:sp>
        <p:nvSpPr>
          <p:cNvPr id="2" name="Google Shape;233;p4">
            <a:extLst>
              <a:ext uri="{FF2B5EF4-FFF2-40B4-BE49-F238E27FC236}">
                <a16:creationId xmlns:a16="http://schemas.microsoft.com/office/drawing/2014/main" id="{7974D10D-73F5-7454-B2BC-3C7538226F10}"/>
              </a:ext>
            </a:extLst>
          </p:cNvPr>
          <p:cNvSpPr txBox="1"/>
          <p:nvPr/>
        </p:nvSpPr>
        <p:spPr>
          <a:xfrm>
            <a:off x="685800" y="-42581"/>
            <a:ext cx="7409869" cy="740329"/>
          </a:xfrm>
          <a:prstGeom prst="rect">
            <a:avLst/>
          </a:prstGeom>
          <a:noFill/>
          <a:ln>
            <a:noFill/>
          </a:ln>
        </p:spPr>
        <p:txBody>
          <a:bodyPr spcFirstLastPara="1" wrap="square" lIns="0" tIns="91400" rIns="0" bIns="0" anchor="t" anchorCtr="0">
            <a:noAutofit/>
          </a:bodyPr>
          <a:lstStyle/>
          <a:p>
            <a:pPr marL="0" marR="0" lvl="0" indent="0" algn="l" rtl="0">
              <a:lnSpc>
                <a:spcPct val="153535"/>
              </a:lnSpc>
              <a:spcBef>
                <a:spcPts val="0"/>
              </a:spcBef>
              <a:spcAft>
                <a:spcPts val="0"/>
              </a:spcAft>
              <a:buClr>
                <a:srgbClr val="F79500"/>
              </a:buClr>
              <a:buSzPts val="2800"/>
              <a:buFont typeface="Avenir"/>
              <a:buNone/>
            </a:pPr>
            <a:r>
              <a:rPr lang="en-US" sz="2800" b="1" i="0" dirty="0">
                <a:solidFill>
                  <a:schemeClr val="lt1"/>
                </a:solidFill>
                <a:latin typeface="Century Gothic" panose="020B0502020202020204" pitchFamily="34" charset="0"/>
                <a:ea typeface="Avenir"/>
                <a:cs typeface="Avenir"/>
                <a:sym typeface="Avenir"/>
              </a:rPr>
              <a:t>Public Health Impact from CDC funding </a:t>
            </a:r>
            <a:endParaRPr dirty="0">
              <a:latin typeface="Century Gothic" panose="020B0502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9"/>
          <p:cNvSpPr txBox="1">
            <a:spLocks noGrp="1"/>
          </p:cNvSpPr>
          <p:nvPr>
            <p:ph type="title"/>
          </p:nvPr>
        </p:nvSpPr>
        <p:spPr>
          <a:xfrm>
            <a:off x="1864995" y="2321145"/>
            <a:ext cx="8864424" cy="2076684"/>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3600"/>
              <a:buFont typeface="Avenir"/>
              <a:buNone/>
            </a:pPr>
            <a:r>
              <a:rPr lang="en-US" dirty="0">
                <a:latin typeface="Century Gothic" panose="020B0502020202020204" pitchFamily="34" charset="0"/>
                <a:ea typeface="Avenir"/>
                <a:cs typeface="Avenir"/>
                <a:sym typeface="Avenir"/>
              </a:rPr>
              <a:t>Whitman-Walker Health serves 21% of DC’s reported HIV+ population through our medical services and 24% through our wraparound services.</a:t>
            </a:r>
            <a:endParaRPr dirty="0">
              <a:latin typeface="Century Gothic" panose="020B0502020202020204" pitchFamily="34" charset="0"/>
            </a:endParaRPr>
          </a:p>
        </p:txBody>
      </p:sp>
    </p:spTree>
  </p:cSld>
  <p:clrMapOvr>
    <a:masterClrMapping/>
  </p:clrMapOvr>
</p:sld>
</file>

<file path=ppt/theme/theme1.xml><?xml version="1.0" encoding="utf-8"?>
<a:theme xmlns:a="http://schemas.openxmlformats.org/drawingml/2006/main" name="1_Office Theme">
  <a:themeElements>
    <a:clrScheme name="Whitman-Walker 2">
      <a:dk1>
        <a:srgbClr val="FFFFFF"/>
      </a:dk1>
      <a:lt1>
        <a:srgbClr val="FFFFFF"/>
      </a:lt1>
      <a:dk2>
        <a:srgbClr val="FFFFFF"/>
      </a:dk2>
      <a:lt2>
        <a:srgbClr val="FFFFFF"/>
      </a:lt2>
      <a:accent1>
        <a:srgbClr val="0099C7"/>
      </a:accent1>
      <a:accent2>
        <a:srgbClr val="3A2879"/>
      </a:accent2>
      <a:accent3>
        <a:srgbClr val="ED1D7F"/>
      </a:accent3>
      <a:accent4>
        <a:srgbClr val="E6EDF1"/>
      </a:accent4>
      <a:accent5>
        <a:srgbClr val="FFFFFF"/>
      </a:accent5>
      <a:accent6>
        <a:srgbClr val="FFFFFF"/>
      </a:accent6>
      <a:hlink>
        <a:srgbClr val="0099C7"/>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Content 2">
  <a:themeElements>
    <a:clrScheme name="HELIO COLORS">
      <a:dk1>
        <a:srgbClr val="FFFFFF"/>
      </a:dk1>
      <a:lt1>
        <a:srgbClr val="FFFFFF"/>
      </a:lt1>
      <a:dk2>
        <a:srgbClr val="1F497D"/>
      </a:dk2>
      <a:lt2>
        <a:srgbClr val="EEECE1"/>
      </a:lt2>
      <a:accent1>
        <a:srgbClr val="F79500"/>
      </a:accent1>
      <a:accent2>
        <a:srgbClr val="FFD359"/>
      </a:accent2>
      <a:accent3>
        <a:srgbClr val="178FA0"/>
      </a:accent3>
      <a:accent4>
        <a:srgbClr val="005C84"/>
      </a:accent4>
      <a:accent5>
        <a:srgbClr val="3E3E3E"/>
      </a:accent5>
      <a:accent6>
        <a:srgbClr val="777777"/>
      </a:accent6>
      <a:hlink>
        <a:srgbClr val="A4A4A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Divider-Purpl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Divider-Blu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Divid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a:themeElements>
    <a:clrScheme name="HELIO COLORS">
      <a:dk1>
        <a:srgbClr val="FFFFFF"/>
      </a:dk1>
      <a:lt1>
        <a:srgbClr val="FFFFFF"/>
      </a:lt1>
      <a:dk2>
        <a:srgbClr val="1F497D"/>
      </a:dk2>
      <a:lt2>
        <a:srgbClr val="EEECE1"/>
      </a:lt2>
      <a:accent1>
        <a:srgbClr val="F79500"/>
      </a:accent1>
      <a:accent2>
        <a:srgbClr val="FFD359"/>
      </a:accent2>
      <a:accent3>
        <a:srgbClr val="178FA0"/>
      </a:accent3>
      <a:accent4>
        <a:srgbClr val="005C84"/>
      </a:accent4>
      <a:accent5>
        <a:srgbClr val="3E3E3E"/>
      </a:accent5>
      <a:accent6>
        <a:srgbClr val="777777"/>
      </a:accent6>
      <a:hlink>
        <a:srgbClr val="A4A4A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ntent">
  <a:themeElements>
    <a:clrScheme name="HELIO COLORS">
      <a:dk1>
        <a:srgbClr val="FFFFFF"/>
      </a:dk1>
      <a:lt1>
        <a:srgbClr val="FFFFFF"/>
      </a:lt1>
      <a:dk2>
        <a:srgbClr val="1F497D"/>
      </a:dk2>
      <a:lt2>
        <a:srgbClr val="EEECE1"/>
      </a:lt2>
      <a:accent1>
        <a:srgbClr val="F79500"/>
      </a:accent1>
      <a:accent2>
        <a:srgbClr val="FFD359"/>
      </a:accent2>
      <a:accent3>
        <a:srgbClr val="178FA0"/>
      </a:accent3>
      <a:accent4>
        <a:srgbClr val="005C84"/>
      </a:accent4>
      <a:accent5>
        <a:srgbClr val="3E3E3E"/>
      </a:accent5>
      <a:accent6>
        <a:srgbClr val="777777"/>
      </a:accent6>
      <a:hlink>
        <a:srgbClr val="A4A4A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ivider-Purpl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Divid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ntent 2">
  <a:themeElements>
    <a:clrScheme name="HELIO COLORS">
      <a:dk1>
        <a:srgbClr val="FFFFFF"/>
      </a:dk1>
      <a:lt1>
        <a:srgbClr val="FFFFFF"/>
      </a:lt1>
      <a:dk2>
        <a:srgbClr val="1F497D"/>
      </a:dk2>
      <a:lt2>
        <a:srgbClr val="EEECE1"/>
      </a:lt2>
      <a:accent1>
        <a:srgbClr val="F79500"/>
      </a:accent1>
      <a:accent2>
        <a:srgbClr val="FFD359"/>
      </a:accent2>
      <a:accent3>
        <a:srgbClr val="178FA0"/>
      </a:accent3>
      <a:accent4>
        <a:srgbClr val="005C84"/>
      </a:accent4>
      <a:accent5>
        <a:srgbClr val="3E3E3E"/>
      </a:accent5>
      <a:accent6>
        <a:srgbClr val="777777"/>
      </a:accent6>
      <a:hlink>
        <a:srgbClr val="A4A4A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ivider-Blu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ivider-Purpl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Divid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980</Words>
  <Application>Microsoft Office PowerPoint</Application>
  <PresentationFormat>Custom</PresentationFormat>
  <Paragraphs>85</Paragraphs>
  <Slides>11</Slides>
  <Notes>11</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11</vt:i4>
      </vt:variant>
    </vt:vector>
  </HeadingPairs>
  <TitlesOfParts>
    <vt:vector size="31" baseType="lpstr">
      <vt:lpstr>Merriweather Sans</vt:lpstr>
      <vt:lpstr>Avenir</vt:lpstr>
      <vt:lpstr>Calibri</vt:lpstr>
      <vt:lpstr>Arial</vt:lpstr>
      <vt:lpstr>Century Gothic</vt:lpstr>
      <vt:lpstr>NTR</vt:lpstr>
      <vt:lpstr>Courier New</vt:lpstr>
      <vt:lpstr>1_Office Theme</vt:lpstr>
      <vt:lpstr>Content</vt:lpstr>
      <vt:lpstr>1_Content</vt:lpstr>
      <vt:lpstr>3_Divider-Purple</vt:lpstr>
      <vt:lpstr>6_Divider</vt:lpstr>
      <vt:lpstr>Content 2</vt:lpstr>
      <vt:lpstr>Divider-Blue</vt:lpstr>
      <vt:lpstr>1_Divider-Purple</vt:lpstr>
      <vt:lpstr>4_Divider</vt:lpstr>
      <vt:lpstr>1_Content 2</vt:lpstr>
      <vt:lpstr>2_Divider-Purple</vt:lpstr>
      <vt:lpstr>1_Divider-Blue</vt:lpstr>
      <vt:lpstr>5_Divider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Whitman-Walker Health serves 21% of DC’s reported HIV+ population through our medical services and 24% through our wraparound services.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Colette Morissette</dc:creator>
  <cp:lastModifiedBy>Loubriel, Juan Carlos (He/Him/His)</cp:lastModifiedBy>
  <cp:revision>9</cp:revision>
  <dcterms:created xsi:type="dcterms:W3CDTF">2018-04-30T16:50:34Z</dcterms:created>
  <dcterms:modified xsi:type="dcterms:W3CDTF">2024-06-03T01:43:59Z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0x01010084A4DBDA9E873F459E2B7A59257F8544</vt:lpwstr>
  </property>
  <property fmtid="{D5CDD505-2E9C-101B-9397-08002B2CF9AE}" pid="3" name="MSIP_Label_95c7550b-bd3e-414d-b98b-1fa1d3a3a27a_Enabled">
    <vt:lpwstr>true</vt:lpwstr>
  </property>
  <property fmtid="{D5CDD505-2E9C-101B-9397-08002B2CF9AE}" pid="4" name="MSIP_Label_95c7550b-bd3e-414d-b98b-1fa1d3a3a27a_SetDate">
    <vt:lpwstr>2023-07-17T16:55:23Z</vt:lpwstr>
  </property>
  <property fmtid="{D5CDD505-2E9C-101B-9397-08002B2CF9AE}" pid="5" name="MSIP_Label_95c7550b-bd3e-414d-b98b-1fa1d3a3a27a_Method">
    <vt:lpwstr>Standard</vt:lpwstr>
  </property>
  <property fmtid="{D5CDD505-2E9C-101B-9397-08002B2CF9AE}" pid="6" name="MSIP_Label_95c7550b-bd3e-414d-b98b-1fa1d3a3a27a_Name">
    <vt:lpwstr>defa4170-0d19-0005-0004-bc88714345d2</vt:lpwstr>
  </property>
  <property fmtid="{D5CDD505-2E9C-101B-9397-08002B2CF9AE}" pid="7" name="MSIP_Label_95c7550b-bd3e-414d-b98b-1fa1d3a3a27a_SiteId">
    <vt:lpwstr>e8d329b2-0a79-4155-aa5d-07ee52a6cff3</vt:lpwstr>
  </property>
  <property fmtid="{D5CDD505-2E9C-101B-9397-08002B2CF9AE}" pid="8" name="MSIP_Label_95c7550b-bd3e-414d-b98b-1fa1d3a3a27a_ActionId">
    <vt:lpwstr>304194e3-a9c2-4de4-8cd9-5229b57a898c</vt:lpwstr>
  </property>
  <property fmtid="{D5CDD505-2E9C-101B-9397-08002B2CF9AE}" pid="9" name="MSIP_Label_95c7550b-bd3e-414d-b98b-1fa1d3a3a27a_ContentBits">
    <vt:lpwstr>0</vt:lpwstr>
  </property>
</Properties>
</file>